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949FF"/>
    <a:srgbClr val="FF66FF"/>
    <a:srgbClr val="0A1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308" autoAdjust="0"/>
  </p:normalViewPr>
  <p:slideViewPr>
    <p:cSldViewPr snapToGrid="0">
      <p:cViewPr varScale="1">
        <p:scale>
          <a:sx n="34" d="100"/>
          <a:sy n="34" d="100"/>
        </p:scale>
        <p:origin x="2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D7F55C0-B758-4A19-9509-A8E4E2F00AD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83114C7-DEAD-41A4-9DC5-26DF4B5A2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20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114C7-DEAD-41A4-9DC5-26DF4B5A25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29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51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1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05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2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48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65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29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4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0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ABB0-F63C-4A65-B9FD-57B3EEDC72CB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670DC-F989-4368-97F3-D98FE2308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9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84" y="556411"/>
            <a:ext cx="7009975" cy="53100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7176734"/>
            <a:ext cx="6858000" cy="2768918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57376" y="6940715"/>
            <a:ext cx="837974" cy="7802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5842132" y="6610648"/>
            <a:ext cx="975012" cy="876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87570" y="5797335"/>
            <a:ext cx="6981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</a:t>
            </a:r>
            <a:r>
              <a:rPr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節　</a:t>
            </a:r>
            <a:r>
              <a:rPr lang="en-US" altLang="ja-JP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r>
              <a:rPr lang="ja-JP" alt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ja-JP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日（日）</a:t>
            </a:r>
            <a:r>
              <a:rPr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r>
              <a:rPr lang="ja-JP" alt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KICKOFF</a:t>
            </a:r>
          </a:p>
          <a:p>
            <a:r>
              <a:rPr kumimoji="1"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追手門学院大学（</a:t>
            </a:r>
            <a:r>
              <a:rPr kumimoji="1"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kumimoji="1"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位）</a:t>
            </a:r>
            <a:r>
              <a:rPr kumimoji="1"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r>
              <a:rPr kumimoji="1"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京都橘大学（</a:t>
            </a:r>
            <a:r>
              <a:rPr kumimoji="1" lang="en-US" altLang="ja-JP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kumimoji="1"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位）</a:t>
            </a:r>
            <a:endParaRPr kumimoji="1" lang="en-US" altLang="ja-JP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＠大阪大学吹田キャンパスグラウンド</a:t>
            </a:r>
            <a:endParaRPr kumimoji="1" lang="en-US" altLang="ja-JP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8372" y="-19050"/>
            <a:ext cx="6143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3175">
                  <a:solidFill>
                    <a:srgbClr val="FF66FF"/>
                  </a:solidFill>
                  <a:prstDash val="solid"/>
                </a:ln>
                <a:solidFill>
                  <a:srgbClr val="0949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関西学生サッカー</a:t>
            </a:r>
            <a:r>
              <a:rPr kumimoji="1" lang="en-US" altLang="ja-JP" sz="3600" b="1" dirty="0" smtClean="0">
                <a:ln w="3175">
                  <a:solidFill>
                    <a:srgbClr val="FF66FF"/>
                  </a:solidFill>
                  <a:prstDash val="solid"/>
                </a:ln>
                <a:solidFill>
                  <a:srgbClr val="0949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kumimoji="1" lang="ja-JP" altLang="en-US" sz="3600" b="1" dirty="0" smtClean="0">
                <a:ln w="3175">
                  <a:solidFill>
                    <a:srgbClr val="FF66FF"/>
                  </a:solidFill>
                  <a:prstDash val="solid"/>
                </a:ln>
                <a:solidFill>
                  <a:srgbClr val="0949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部</a:t>
            </a:r>
            <a:r>
              <a:rPr kumimoji="1" lang="en-US" altLang="ja-JP" sz="3600" b="1" dirty="0" smtClean="0">
                <a:ln w="3175">
                  <a:solidFill>
                    <a:srgbClr val="FF66FF"/>
                  </a:solidFill>
                  <a:prstDash val="solid"/>
                </a:ln>
                <a:solidFill>
                  <a:srgbClr val="0949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r>
              <a:rPr kumimoji="1" lang="ja-JP" altLang="en-US" sz="3600" b="1" dirty="0" smtClean="0">
                <a:ln w="3175">
                  <a:solidFill>
                    <a:srgbClr val="FF66FF"/>
                  </a:solidFill>
                  <a:prstDash val="solid"/>
                </a:ln>
                <a:solidFill>
                  <a:srgbClr val="0949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リーグ</a:t>
            </a:r>
            <a:endParaRPr kumimoji="1" lang="ja-JP" altLang="en-US" sz="3600" b="1" dirty="0">
              <a:ln w="3175">
                <a:solidFill>
                  <a:srgbClr val="FF66FF"/>
                </a:solidFill>
                <a:prstDash val="solid"/>
              </a:ln>
              <a:solidFill>
                <a:srgbClr val="0949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332627">
            <a:off x="636925" y="2316430"/>
            <a:ext cx="6495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前期の雪辱を果たすため、</a:t>
            </a:r>
            <a:endParaRPr kumimoji="1" lang="en-US" altLang="ja-JP" sz="3200" dirty="0" smtClean="0">
              <a:ln w="3175">
                <a:solidFill>
                  <a:schemeClr val="tx1"/>
                </a:solidFill>
              </a:ln>
              <a:solidFill>
                <a:srgbClr val="CC0000"/>
              </a:solidFill>
            </a:endParaRPr>
          </a:p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1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位京都橘大学に、いざ挑む。</a:t>
            </a:r>
            <a:endParaRPr kumimoji="1" lang="ja-JP" altLang="en-US" sz="2000" dirty="0">
              <a:ln w="3175">
                <a:solidFill>
                  <a:schemeClr val="tx1"/>
                </a:solidFill>
              </a:ln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5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27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倉本 真奈</dc:creator>
  <cp:lastModifiedBy>倉本 真奈</cp:lastModifiedBy>
  <cp:revision>7</cp:revision>
  <cp:lastPrinted>2019-10-28T02:23:03Z</cp:lastPrinted>
  <dcterms:created xsi:type="dcterms:W3CDTF">2019-10-28T01:29:32Z</dcterms:created>
  <dcterms:modified xsi:type="dcterms:W3CDTF">2019-10-28T02:37:36Z</dcterms:modified>
</cp:coreProperties>
</file>