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</p:sldIdLst>
  <p:sldSz cx="9906000" cy="6858000" type="A4"/>
  <p:notesSz cx="6888163" cy="10021888"/>
  <p:defaultTextStyle>
    <a:defPPr>
      <a:defRPr lang="ja-JP"/>
    </a:defPPr>
    <a:lvl1pPr marL="0" algn="l" defTabSz="957838" rtl="0" eaLnBrk="1" latinLnBrk="0" hangingPunct="1">
      <a:defRPr kumimoji="1" sz="1900" kern="1200">
        <a:solidFill>
          <a:schemeClr val="tx1"/>
        </a:solidFill>
        <a:latin typeface="+mn-lt"/>
        <a:ea typeface="+mn-ea"/>
        <a:cs typeface="+mn-cs"/>
      </a:defRPr>
    </a:lvl1pPr>
    <a:lvl2pPr marL="478919" algn="l" defTabSz="957838" rtl="0" eaLnBrk="1" latinLnBrk="0" hangingPunct="1">
      <a:defRPr kumimoji="1" sz="1900" kern="1200">
        <a:solidFill>
          <a:schemeClr val="tx1"/>
        </a:solidFill>
        <a:latin typeface="+mn-lt"/>
        <a:ea typeface="+mn-ea"/>
        <a:cs typeface="+mn-cs"/>
      </a:defRPr>
    </a:lvl2pPr>
    <a:lvl3pPr marL="957838" algn="l" defTabSz="957838" rtl="0" eaLnBrk="1" latinLnBrk="0" hangingPunct="1">
      <a:defRPr kumimoji="1" sz="1900" kern="1200">
        <a:solidFill>
          <a:schemeClr val="tx1"/>
        </a:solidFill>
        <a:latin typeface="+mn-lt"/>
        <a:ea typeface="+mn-ea"/>
        <a:cs typeface="+mn-cs"/>
      </a:defRPr>
    </a:lvl3pPr>
    <a:lvl4pPr marL="1436757" algn="l" defTabSz="957838" rtl="0" eaLnBrk="1" latinLnBrk="0" hangingPunct="1">
      <a:defRPr kumimoji="1" sz="1900" kern="1200">
        <a:solidFill>
          <a:schemeClr val="tx1"/>
        </a:solidFill>
        <a:latin typeface="+mn-lt"/>
        <a:ea typeface="+mn-ea"/>
        <a:cs typeface="+mn-cs"/>
      </a:defRPr>
    </a:lvl4pPr>
    <a:lvl5pPr marL="1915677" algn="l" defTabSz="957838" rtl="0" eaLnBrk="1" latinLnBrk="0" hangingPunct="1">
      <a:defRPr kumimoji="1" sz="1900" kern="1200">
        <a:solidFill>
          <a:schemeClr val="tx1"/>
        </a:solidFill>
        <a:latin typeface="+mn-lt"/>
        <a:ea typeface="+mn-ea"/>
        <a:cs typeface="+mn-cs"/>
      </a:defRPr>
    </a:lvl5pPr>
    <a:lvl6pPr marL="2394596" algn="l" defTabSz="957838" rtl="0" eaLnBrk="1" latinLnBrk="0" hangingPunct="1">
      <a:defRPr kumimoji="1" sz="1900" kern="1200">
        <a:solidFill>
          <a:schemeClr val="tx1"/>
        </a:solidFill>
        <a:latin typeface="+mn-lt"/>
        <a:ea typeface="+mn-ea"/>
        <a:cs typeface="+mn-cs"/>
      </a:defRPr>
    </a:lvl6pPr>
    <a:lvl7pPr marL="2873515" algn="l" defTabSz="957838" rtl="0" eaLnBrk="1" latinLnBrk="0" hangingPunct="1">
      <a:defRPr kumimoji="1" sz="1900" kern="1200">
        <a:solidFill>
          <a:schemeClr val="tx1"/>
        </a:solidFill>
        <a:latin typeface="+mn-lt"/>
        <a:ea typeface="+mn-ea"/>
        <a:cs typeface="+mn-cs"/>
      </a:defRPr>
    </a:lvl7pPr>
    <a:lvl8pPr marL="3352434" algn="l" defTabSz="957838" rtl="0" eaLnBrk="1" latinLnBrk="0" hangingPunct="1">
      <a:defRPr kumimoji="1" sz="1900" kern="1200">
        <a:solidFill>
          <a:schemeClr val="tx1"/>
        </a:solidFill>
        <a:latin typeface="+mn-lt"/>
        <a:ea typeface="+mn-ea"/>
        <a:cs typeface="+mn-cs"/>
      </a:defRPr>
    </a:lvl8pPr>
    <a:lvl9pPr marL="3831353" algn="l" defTabSz="957838" rtl="0" eaLnBrk="1" latinLnBrk="0" hangingPunct="1">
      <a:defRPr kumimoji="1" sz="1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00"/>
    <a:srgbClr val="FF00FF"/>
    <a:srgbClr val="3333FF"/>
    <a:srgbClr val="3366FF"/>
    <a:srgbClr val="6699FF"/>
    <a:srgbClr val="00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00" autoAdjust="0"/>
    <p:restoredTop sz="94660"/>
  </p:normalViewPr>
  <p:slideViewPr>
    <p:cSldViewPr>
      <p:cViewPr varScale="1">
        <p:scale>
          <a:sx n="102" d="100"/>
          <a:sy n="102" d="100"/>
        </p:scale>
        <p:origin x="57" y="63"/>
      </p:cViewPr>
      <p:guideLst>
        <p:guide orient="horz" pos="216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742950" y="2130426"/>
            <a:ext cx="8420100" cy="1470025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485900" y="3886201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789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578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367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156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3945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8735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3524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8313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C28BC-5D14-4897-80B1-2323499A0070}" type="datetimeFigureOut">
              <a:rPr kumimoji="1" lang="ja-JP" altLang="en-US" smtClean="0"/>
              <a:t>2024/1/26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6EA98-B0E6-4A73-89EF-797F1E7F0E4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03617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C28BC-5D14-4897-80B1-2323499A0070}" type="datetimeFigureOut">
              <a:rPr kumimoji="1" lang="ja-JP" altLang="en-US" smtClean="0"/>
              <a:t>2024/1/26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6EA98-B0E6-4A73-89EF-797F1E7F0E4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13720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8399463" y="303213"/>
            <a:ext cx="2605485" cy="6451600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579571" y="303213"/>
            <a:ext cx="7654792" cy="6451600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C28BC-5D14-4897-80B1-2323499A0070}" type="datetimeFigureOut">
              <a:rPr kumimoji="1" lang="ja-JP" altLang="en-US" smtClean="0"/>
              <a:t>2024/1/26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6EA98-B0E6-4A73-89EF-797F1E7F0E4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056073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C28BC-5D14-4897-80B1-2323499A0070}" type="datetimeFigureOut">
              <a:rPr kumimoji="1" lang="ja-JP" altLang="en-US" smtClean="0"/>
              <a:t>2024/1/26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6EA98-B0E6-4A73-89EF-797F1E7F0E4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782702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82506" y="4406901"/>
            <a:ext cx="8420100" cy="1362075"/>
          </a:xfrm>
        </p:spPr>
        <p:txBody>
          <a:bodyPr anchor="t"/>
          <a:lstStyle>
            <a:lvl1pPr algn="l">
              <a:defRPr sz="4200" b="1" cap="all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1pPr>
            <a:lvl2pPr marL="478919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57838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3pPr>
            <a:lvl4pPr marL="1436757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1915677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394596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287351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352434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3831353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C28BC-5D14-4897-80B1-2323499A0070}" type="datetimeFigureOut">
              <a:rPr kumimoji="1" lang="ja-JP" altLang="en-US" smtClean="0"/>
              <a:t>2024/1/26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6EA98-B0E6-4A73-89EF-797F1E7F0E4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884780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579570" y="1763713"/>
            <a:ext cx="5130138" cy="4991100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5874809" y="1763713"/>
            <a:ext cx="5130139" cy="4991100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C28BC-5D14-4897-80B1-2323499A0070}" type="datetimeFigureOut">
              <a:rPr kumimoji="1" lang="ja-JP" altLang="en-US" smtClean="0"/>
              <a:t>2024/1/26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6EA98-B0E6-4A73-89EF-797F1E7F0E4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209628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9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19" indent="0">
              <a:buNone/>
              <a:defRPr sz="2100" b="1"/>
            </a:lvl2pPr>
            <a:lvl3pPr marL="957838" indent="0">
              <a:buNone/>
              <a:defRPr sz="1900" b="1"/>
            </a:lvl3pPr>
            <a:lvl4pPr marL="1436757" indent="0">
              <a:buNone/>
              <a:defRPr sz="1700" b="1"/>
            </a:lvl4pPr>
            <a:lvl5pPr marL="1915677" indent="0">
              <a:buNone/>
              <a:defRPr sz="1700" b="1"/>
            </a:lvl5pPr>
            <a:lvl6pPr marL="2394596" indent="0">
              <a:buNone/>
              <a:defRPr sz="1700" b="1"/>
            </a:lvl6pPr>
            <a:lvl7pPr marL="2873515" indent="0">
              <a:buNone/>
              <a:defRPr sz="1700" b="1"/>
            </a:lvl7pPr>
            <a:lvl8pPr marL="3352434" indent="0">
              <a:buNone/>
              <a:defRPr sz="1700" b="1"/>
            </a:lvl8pPr>
            <a:lvl9pPr marL="3831353" indent="0">
              <a:buNone/>
              <a:defRPr sz="17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5032111" y="1535113"/>
            <a:ext cx="4378589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19" indent="0">
              <a:buNone/>
              <a:defRPr sz="2100" b="1"/>
            </a:lvl2pPr>
            <a:lvl3pPr marL="957838" indent="0">
              <a:buNone/>
              <a:defRPr sz="1900" b="1"/>
            </a:lvl3pPr>
            <a:lvl4pPr marL="1436757" indent="0">
              <a:buNone/>
              <a:defRPr sz="1700" b="1"/>
            </a:lvl4pPr>
            <a:lvl5pPr marL="1915677" indent="0">
              <a:buNone/>
              <a:defRPr sz="1700" b="1"/>
            </a:lvl5pPr>
            <a:lvl6pPr marL="2394596" indent="0">
              <a:buNone/>
              <a:defRPr sz="1700" b="1"/>
            </a:lvl6pPr>
            <a:lvl7pPr marL="2873515" indent="0">
              <a:buNone/>
              <a:defRPr sz="1700" b="1"/>
            </a:lvl7pPr>
            <a:lvl8pPr marL="3352434" indent="0">
              <a:buNone/>
              <a:defRPr sz="1700" b="1"/>
            </a:lvl8pPr>
            <a:lvl9pPr marL="3831353" indent="0">
              <a:buNone/>
              <a:defRPr sz="17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5032111" y="2174875"/>
            <a:ext cx="4378589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C28BC-5D14-4897-80B1-2323499A0070}" type="datetimeFigureOut">
              <a:rPr kumimoji="1" lang="ja-JP" altLang="en-US" smtClean="0"/>
              <a:t>2024/1/26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6EA98-B0E6-4A73-89EF-797F1E7F0E4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928689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C28BC-5D14-4897-80B1-2323499A0070}" type="datetimeFigureOut">
              <a:rPr kumimoji="1" lang="ja-JP" altLang="en-US" smtClean="0"/>
              <a:t>2024/1/26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6EA98-B0E6-4A73-89EF-797F1E7F0E4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41429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C28BC-5D14-4897-80B1-2323499A0070}" type="datetimeFigureOut">
              <a:rPr kumimoji="1" lang="ja-JP" altLang="en-US" smtClean="0"/>
              <a:t>2024/1/26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6EA98-B0E6-4A73-89EF-797F1E7F0E4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344717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1" y="273050"/>
            <a:ext cx="3259006" cy="1162050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872970" y="273050"/>
            <a:ext cx="5537730" cy="5853113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5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495301" y="1435100"/>
            <a:ext cx="3259006" cy="4691063"/>
          </a:xfrm>
        </p:spPr>
        <p:txBody>
          <a:bodyPr/>
          <a:lstStyle>
            <a:lvl1pPr marL="0" indent="0">
              <a:buNone/>
              <a:defRPr sz="1500"/>
            </a:lvl1pPr>
            <a:lvl2pPr marL="478919" indent="0">
              <a:buNone/>
              <a:defRPr sz="1300"/>
            </a:lvl2pPr>
            <a:lvl3pPr marL="957838" indent="0">
              <a:buNone/>
              <a:defRPr sz="1000"/>
            </a:lvl3pPr>
            <a:lvl4pPr marL="1436757" indent="0">
              <a:buNone/>
              <a:defRPr sz="900"/>
            </a:lvl4pPr>
            <a:lvl5pPr marL="1915677" indent="0">
              <a:buNone/>
              <a:defRPr sz="900"/>
            </a:lvl5pPr>
            <a:lvl6pPr marL="2394596" indent="0">
              <a:buNone/>
              <a:defRPr sz="900"/>
            </a:lvl6pPr>
            <a:lvl7pPr marL="2873515" indent="0">
              <a:buNone/>
              <a:defRPr sz="900"/>
            </a:lvl7pPr>
            <a:lvl8pPr marL="3352434" indent="0">
              <a:buNone/>
              <a:defRPr sz="900"/>
            </a:lvl8pPr>
            <a:lvl9pPr marL="3831353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C28BC-5D14-4897-80B1-2323499A0070}" type="datetimeFigureOut">
              <a:rPr kumimoji="1" lang="ja-JP" altLang="en-US" smtClean="0"/>
              <a:t>2024/1/26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6EA98-B0E6-4A73-89EF-797F1E7F0E4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367210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400"/>
            </a:lvl1pPr>
            <a:lvl2pPr marL="478919" indent="0">
              <a:buNone/>
              <a:defRPr sz="2900"/>
            </a:lvl2pPr>
            <a:lvl3pPr marL="957838" indent="0">
              <a:buNone/>
              <a:defRPr sz="2500"/>
            </a:lvl3pPr>
            <a:lvl4pPr marL="1436757" indent="0">
              <a:buNone/>
              <a:defRPr sz="2100"/>
            </a:lvl4pPr>
            <a:lvl5pPr marL="1915677" indent="0">
              <a:buNone/>
              <a:defRPr sz="2100"/>
            </a:lvl5pPr>
            <a:lvl6pPr marL="2394596" indent="0">
              <a:buNone/>
              <a:defRPr sz="2100"/>
            </a:lvl6pPr>
            <a:lvl7pPr marL="2873515" indent="0">
              <a:buNone/>
              <a:defRPr sz="2100"/>
            </a:lvl7pPr>
            <a:lvl8pPr marL="3352434" indent="0">
              <a:buNone/>
              <a:defRPr sz="2100"/>
            </a:lvl8pPr>
            <a:lvl9pPr marL="3831353" indent="0">
              <a:buNone/>
              <a:defRPr sz="2100"/>
            </a:lvl9pPr>
          </a:lstStyle>
          <a:p>
            <a:r>
              <a:rPr kumimoji="1" lang="ja-JP" altLang="en-US"/>
              <a:t>アイコンをクリックして図を追加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500"/>
            </a:lvl1pPr>
            <a:lvl2pPr marL="478919" indent="0">
              <a:buNone/>
              <a:defRPr sz="1300"/>
            </a:lvl2pPr>
            <a:lvl3pPr marL="957838" indent="0">
              <a:buNone/>
              <a:defRPr sz="1000"/>
            </a:lvl3pPr>
            <a:lvl4pPr marL="1436757" indent="0">
              <a:buNone/>
              <a:defRPr sz="900"/>
            </a:lvl4pPr>
            <a:lvl5pPr marL="1915677" indent="0">
              <a:buNone/>
              <a:defRPr sz="900"/>
            </a:lvl5pPr>
            <a:lvl6pPr marL="2394596" indent="0">
              <a:buNone/>
              <a:defRPr sz="900"/>
            </a:lvl6pPr>
            <a:lvl7pPr marL="2873515" indent="0">
              <a:buNone/>
              <a:defRPr sz="900"/>
            </a:lvl7pPr>
            <a:lvl8pPr marL="3352434" indent="0">
              <a:buNone/>
              <a:defRPr sz="900"/>
            </a:lvl8pPr>
            <a:lvl9pPr marL="3831353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C28BC-5D14-4897-80B1-2323499A0070}" type="datetimeFigureOut">
              <a:rPr kumimoji="1" lang="ja-JP" altLang="en-US" smtClean="0"/>
              <a:t>2024/1/26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6EA98-B0E6-4A73-89EF-797F1E7F0E4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376092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8000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/>
          <p:cNvPicPr>
            <a:picLocks noChangeAspect="1"/>
          </p:cNvPicPr>
          <p:nvPr userDrawn="1"/>
        </p:nvPicPr>
        <p:blipFill rotWithShape="1"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artisticPastelsSmooth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777373" y="0"/>
            <a:ext cx="4128627" cy="6858000"/>
          </a:xfrm>
          <a:prstGeom prst="rect">
            <a:avLst/>
          </a:prstGeom>
        </p:spPr>
      </p:pic>
      <p:sp>
        <p:nvSpPr>
          <p:cNvPr id="8" name="正方形/長方形 7"/>
          <p:cNvSpPr/>
          <p:nvPr userDrawn="1"/>
        </p:nvSpPr>
        <p:spPr>
          <a:xfrm>
            <a:off x="-1" y="1146"/>
            <a:ext cx="5776076" cy="6856854"/>
          </a:xfrm>
          <a:prstGeom prst="rect">
            <a:avLst/>
          </a:prstGeom>
          <a:solidFill>
            <a:srgbClr val="0000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3969" tIns="41985" rIns="83969" bIns="41985"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正方形/長方形 8"/>
          <p:cNvSpPr/>
          <p:nvPr userDrawn="1"/>
        </p:nvSpPr>
        <p:spPr>
          <a:xfrm>
            <a:off x="2062645" y="1146"/>
            <a:ext cx="1650784" cy="6856854"/>
          </a:xfrm>
          <a:prstGeom prst="rect">
            <a:avLst/>
          </a:prstGeom>
          <a:solidFill>
            <a:srgbClr val="3333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3969" tIns="41985" rIns="83969" bIns="41985"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495300" y="274639"/>
            <a:ext cx="8915400" cy="1143000"/>
          </a:xfrm>
          <a:prstGeom prst="rect">
            <a:avLst/>
          </a:prstGeom>
        </p:spPr>
        <p:txBody>
          <a:bodyPr vert="horz" lIns="95784" tIns="47892" rIns="95784" bIns="47892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95300" y="1600200"/>
            <a:ext cx="8915400" cy="4525963"/>
          </a:xfrm>
          <a:prstGeom prst="rect">
            <a:avLst/>
          </a:prstGeom>
        </p:spPr>
        <p:txBody>
          <a:bodyPr vert="horz" lIns="95784" tIns="47892" rIns="95784" bIns="47892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495301" y="6356351"/>
            <a:ext cx="2311400" cy="365125"/>
          </a:xfrm>
          <a:prstGeom prst="rect">
            <a:avLst/>
          </a:prstGeom>
        </p:spPr>
        <p:txBody>
          <a:bodyPr vert="horz" lIns="95784" tIns="47892" rIns="95784" bIns="47892" rtlCol="0" anchor="ctr"/>
          <a:lstStyle>
            <a:lvl1pPr algn="l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CC28BC-5D14-4897-80B1-2323499A0070}" type="datetimeFigureOut">
              <a:rPr kumimoji="1" lang="ja-JP" altLang="en-US" smtClean="0"/>
              <a:t>2024/1/26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3384551" y="6356351"/>
            <a:ext cx="3136900" cy="365125"/>
          </a:xfrm>
          <a:prstGeom prst="rect">
            <a:avLst/>
          </a:prstGeom>
        </p:spPr>
        <p:txBody>
          <a:bodyPr vert="horz" lIns="95784" tIns="47892" rIns="95784" bIns="47892" rtlCol="0" anchor="ctr"/>
          <a:lstStyle>
            <a:lvl1pPr algn="ct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7099300" y="6356351"/>
            <a:ext cx="2311400" cy="365125"/>
          </a:xfrm>
          <a:prstGeom prst="rect">
            <a:avLst/>
          </a:prstGeom>
        </p:spPr>
        <p:txBody>
          <a:bodyPr vert="horz" lIns="95784" tIns="47892" rIns="95784" bIns="47892" rtlCol="0" anchor="ctr"/>
          <a:lstStyle>
            <a:lvl1pPr algn="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36EA98-B0E6-4A73-89EF-797F1E7F0E4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26388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57838" rtl="0" eaLnBrk="1" latinLnBrk="0" hangingPunct="1">
        <a:spcBef>
          <a:spcPct val="0"/>
        </a:spcBef>
        <a:buNone/>
        <a:defRPr kumimoji="1"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59189" indent="-359189" algn="l" defTabSz="957838" rtl="0" eaLnBrk="1" latinLnBrk="0" hangingPunct="1">
        <a:spcBef>
          <a:spcPct val="20000"/>
        </a:spcBef>
        <a:buFont typeface="Arial" pitchFamily="34" charset="0"/>
        <a:buChar char="•"/>
        <a:defRPr kumimoji="1" sz="3400" kern="1200">
          <a:solidFill>
            <a:schemeClr val="tx1"/>
          </a:solidFill>
          <a:latin typeface="+mn-lt"/>
          <a:ea typeface="+mn-ea"/>
          <a:cs typeface="+mn-cs"/>
        </a:defRPr>
      </a:lvl1pPr>
      <a:lvl2pPr marL="778244" indent="-299324" algn="l" defTabSz="957838" rtl="0" eaLnBrk="1" latinLnBrk="0" hangingPunct="1">
        <a:spcBef>
          <a:spcPct val="20000"/>
        </a:spcBef>
        <a:buFont typeface="Arial" pitchFamily="34" charset="0"/>
        <a:buChar char="–"/>
        <a:defRPr kumimoji="1"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197298" indent="-239460" algn="l" defTabSz="957838" rtl="0" eaLnBrk="1" latinLnBrk="0" hangingPunct="1">
        <a:spcBef>
          <a:spcPct val="20000"/>
        </a:spcBef>
        <a:buFont typeface="Arial" pitchFamily="34" charset="0"/>
        <a:buChar char="•"/>
        <a:defRPr kumimoji="1"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676217" indent="-239460" algn="l" defTabSz="957838" rtl="0" eaLnBrk="1" latinLnBrk="0" hangingPunct="1">
        <a:spcBef>
          <a:spcPct val="20000"/>
        </a:spcBef>
        <a:buFont typeface="Arial" pitchFamily="34" charset="0"/>
        <a:buChar char="–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55136" indent="-239460" algn="l" defTabSz="957838" rtl="0" eaLnBrk="1" latinLnBrk="0" hangingPunct="1">
        <a:spcBef>
          <a:spcPct val="20000"/>
        </a:spcBef>
        <a:buFont typeface="Arial" pitchFamily="34" charset="0"/>
        <a:buChar char="»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34055" indent="-239460" algn="l" defTabSz="957838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12975" indent="-239460" algn="l" defTabSz="957838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591894" indent="-239460" algn="l" defTabSz="957838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070813" indent="-239460" algn="l" defTabSz="957838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57838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78919" algn="l" defTabSz="957838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57838" algn="l" defTabSz="957838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436757" algn="l" defTabSz="957838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915677" algn="l" defTabSz="957838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394596" algn="l" defTabSz="957838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873515" algn="l" defTabSz="957838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352434" algn="l" defTabSz="957838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31353" algn="l" defTabSz="957838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flip="none" rotWithShape="1">
          <a:gsLst>
            <a:gs pos="49000">
              <a:srgbClr val="008000"/>
            </a:gs>
            <a:gs pos="47000">
              <a:srgbClr val="008000"/>
            </a:gs>
            <a:gs pos="46000">
              <a:srgbClr val="008000"/>
            </a:gs>
            <a:gs pos="42000">
              <a:srgbClr val="008000"/>
            </a:gs>
            <a:gs pos="35965">
              <a:srgbClr val="008000"/>
            </a:gs>
            <a:gs pos="85000">
              <a:srgbClr val="FFFF00"/>
            </a:gs>
            <a:gs pos="91225">
              <a:srgbClr val="399D00"/>
            </a:gs>
            <a:gs pos="100000">
              <a:srgbClr val="008000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正方形/長方形 15"/>
          <p:cNvSpPr/>
          <p:nvPr/>
        </p:nvSpPr>
        <p:spPr>
          <a:xfrm>
            <a:off x="1916797" y="2691347"/>
            <a:ext cx="169642" cy="854231"/>
          </a:xfrm>
          <a:prstGeom prst="rect">
            <a:avLst/>
          </a:prstGeom>
          <a:noFill/>
        </p:spPr>
        <p:txBody>
          <a:bodyPr wrap="none" lIns="83969" tIns="41985" rIns="83969" bIns="41985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endParaRPr lang="ja-JP" altLang="en-US" sz="5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8" name="テキスト ボックス 17"/>
          <p:cNvSpPr txBox="1"/>
          <p:nvPr/>
        </p:nvSpPr>
        <p:spPr>
          <a:xfrm>
            <a:off x="336520" y="351412"/>
            <a:ext cx="9232957" cy="1315896"/>
          </a:xfrm>
          <a:prstGeom prst="rect">
            <a:avLst/>
          </a:prstGeom>
          <a:noFill/>
        </p:spPr>
        <p:txBody>
          <a:bodyPr wrap="none" lIns="83969" tIns="41985" rIns="83969" bIns="41985" rtlCol="0">
            <a:spAutoFit/>
          </a:bodyPr>
          <a:lstStyle/>
          <a:p>
            <a:r>
              <a:rPr lang="ja-JP" altLang="en-US" sz="8000" i="1" dirty="0">
                <a:solidFill>
                  <a:schemeClr val="bg1"/>
                </a:solidFill>
                <a:effectLst>
                  <a:outerShdw blurRad="50800" dist="127000" dir="2700000" algn="tl" rotWithShape="0">
                    <a:prstClr val="black">
                      <a:alpha val="40000"/>
                    </a:prstClr>
                  </a:outerShdw>
                </a:effectLst>
                <a:latin typeface="Arial Black" pitchFamily="34" charset="0"/>
              </a:rPr>
              <a:t>新中学</a:t>
            </a:r>
            <a:r>
              <a:rPr lang="en-US" altLang="ja-JP" sz="8000" i="1" dirty="0">
                <a:solidFill>
                  <a:schemeClr val="bg1"/>
                </a:solidFill>
                <a:effectLst>
                  <a:outerShdw blurRad="50800" dist="127000" dir="2700000" algn="tl" rotWithShape="0">
                    <a:prstClr val="black">
                      <a:alpha val="40000"/>
                    </a:prstClr>
                  </a:outerShdw>
                </a:effectLst>
                <a:latin typeface="Arial Black" pitchFamily="34" charset="0"/>
              </a:rPr>
              <a:t>1</a:t>
            </a:r>
            <a:r>
              <a:rPr lang="ja-JP" altLang="en-US" sz="8000" i="1" dirty="0">
                <a:solidFill>
                  <a:schemeClr val="bg1"/>
                </a:solidFill>
                <a:effectLst>
                  <a:outerShdw blurRad="50800" dist="127000" dir="2700000" algn="tl" rotWithShape="0">
                    <a:prstClr val="black">
                      <a:alpha val="40000"/>
                    </a:prstClr>
                  </a:outerShdw>
                </a:effectLst>
                <a:latin typeface="Arial Black" pitchFamily="34" charset="0"/>
              </a:rPr>
              <a:t>・</a:t>
            </a:r>
            <a:r>
              <a:rPr lang="en-US" altLang="ja-JP" sz="8000" i="1" dirty="0">
                <a:solidFill>
                  <a:schemeClr val="bg1"/>
                </a:solidFill>
                <a:effectLst>
                  <a:outerShdw blurRad="50800" dist="127000" dir="2700000" algn="tl" rotWithShape="0">
                    <a:prstClr val="black">
                      <a:alpha val="40000"/>
                    </a:prstClr>
                  </a:outerShdw>
                </a:effectLst>
                <a:latin typeface="Arial Black" pitchFamily="34" charset="0"/>
              </a:rPr>
              <a:t>2</a:t>
            </a:r>
            <a:r>
              <a:rPr lang="ja-JP" altLang="en-US" sz="8000" i="1" dirty="0">
                <a:solidFill>
                  <a:schemeClr val="bg1"/>
                </a:solidFill>
                <a:effectLst>
                  <a:outerShdw blurRad="50800" dist="127000" dir="2700000" algn="tl" rotWithShape="0">
                    <a:prstClr val="black">
                      <a:alpha val="40000"/>
                    </a:prstClr>
                  </a:outerShdw>
                </a:effectLst>
                <a:latin typeface="Arial Black" pitchFamily="34" charset="0"/>
              </a:rPr>
              <a:t>年生募集</a:t>
            </a:r>
          </a:p>
        </p:txBody>
      </p:sp>
      <p:sp>
        <p:nvSpPr>
          <p:cNvPr id="20" name="テキスト ボックス 19"/>
          <p:cNvSpPr txBox="1"/>
          <p:nvPr/>
        </p:nvSpPr>
        <p:spPr>
          <a:xfrm>
            <a:off x="632520" y="1646790"/>
            <a:ext cx="8784976" cy="1100453"/>
          </a:xfrm>
          <a:prstGeom prst="rect">
            <a:avLst/>
          </a:prstGeom>
          <a:noFill/>
        </p:spPr>
        <p:txBody>
          <a:bodyPr wrap="square" lIns="83969" tIns="41985" rIns="83969" bIns="41985" rtlCol="0">
            <a:spAutoFit/>
          </a:bodyPr>
          <a:lstStyle/>
          <a:p>
            <a:r>
              <a:rPr lang="ja-JP" altLang="en-US" sz="6600" i="1" dirty="0">
                <a:solidFill>
                  <a:schemeClr val="bg1"/>
                </a:solidFill>
                <a:effectLst>
                  <a:outerShdw blurRad="50800" dist="127000" dir="2700000" algn="tl" rotWithShape="0">
                    <a:prstClr val="black">
                      <a:alpha val="40000"/>
                    </a:prstClr>
                  </a:outerShdw>
                </a:effectLst>
                <a:latin typeface="Arial Black" pitchFamily="34" charset="0"/>
              </a:rPr>
              <a:t>練習参加型セレクション</a:t>
            </a:r>
          </a:p>
        </p:txBody>
      </p:sp>
      <p:cxnSp>
        <p:nvCxnSpPr>
          <p:cNvPr id="30" name="直線コネクタ 29"/>
          <p:cNvCxnSpPr>
            <a:cxnSpLocks/>
          </p:cNvCxnSpPr>
          <p:nvPr/>
        </p:nvCxnSpPr>
        <p:spPr>
          <a:xfrm>
            <a:off x="-1" y="2920418"/>
            <a:ext cx="9906001" cy="0"/>
          </a:xfrm>
          <a:prstGeom prst="line">
            <a:avLst/>
          </a:prstGeom>
          <a:ln w="5715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2" name="図 3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3" r="1443"/>
          <a:stretch/>
        </p:blipFill>
        <p:spPr>
          <a:xfrm>
            <a:off x="285946" y="4261492"/>
            <a:ext cx="2434805" cy="238388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5" name="テキスト ボックス 34"/>
          <p:cNvSpPr txBox="1"/>
          <p:nvPr/>
        </p:nvSpPr>
        <p:spPr>
          <a:xfrm>
            <a:off x="416496" y="2920418"/>
            <a:ext cx="9599154" cy="1008120"/>
          </a:xfrm>
          <a:prstGeom prst="rect">
            <a:avLst/>
          </a:prstGeom>
          <a:noFill/>
        </p:spPr>
        <p:txBody>
          <a:bodyPr wrap="square" lIns="83969" tIns="41985" rIns="83969" bIns="41985" rtlCol="0">
            <a:spAutoFit/>
            <a:scene3d>
              <a:camera prst="orthographicFront"/>
              <a:lightRig rig="threePt" dir="t"/>
            </a:scene3d>
            <a:sp3d extrusionH="57150">
              <a:extrusionClr>
                <a:schemeClr val="bg1"/>
              </a:extrusionClr>
            </a:sp3d>
          </a:bodyPr>
          <a:lstStyle/>
          <a:p>
            <a:pPr algn="ctr"/>
            <a:r>
              <a:rPr lang="ja-JP" altLang="en-US" sz="60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G創英角ｺﾞｼｯｸUB" pitchFamily="49" charset="-128"/>
                <a:ea typeface="HG創英角ｺﾞｼｯｸUB" pitchFamily="49" charset="-128"/>
              </a:rPr>
              <a:t>必ず成長させます！！</a:t>
            </a:r>
            <a:endParaRPr lang="en-US" altLang="ja-JP" sz="6000" b="1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G創英角ｺﾞｼｯｸUB" pitchFamily="49" charset="-128"/>
              <a:ea typeface="HG創英角ｺﾞｼｯｸUB" pitchFamily="49" charset="-128"/>
            </a:endParaRPr>
          </a:p>
        </p:txBody>
      </p:sp>
      <p:sp>
        <p:nvSpPr>
          <p:cNvPr id="42" name="テキスト ボックス 41"/>
          <p:cNvSpPr txBox="1"/>
          <p:nvPr/>
        </p:nvSpPr>
        <p:spPr>
          <a:xfrm>
            <a:off x="3202999" y="5052823"/>
            <a:ext cx="648072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6000" i="1" dirty="0">
                <a:solidFill>
                  <a:srgbClr val="FF0000"/>
                </a:solidFill>
                <a:latin typeface="HG創英角ｺﾞｼｯｸUB" pitchFamily="49" charset="-128"/>
                <a:ea typeface="HG創英角ｺﾞｼｯｸUB" pitchFamily="49" charset="-128"/>
              </a:rPr>
              <a:t>若干名選手募集</a:t>
            </a:r>
            <a:endParaRPr lang="en-US" altLang="ja-JP" sz="6000" i="1" dirty="0">
              <a:solidFill>
                <a:srgbClr val="FF0000"/>
              </a:solidFill>
              <a:latin typeface="HG創英角ｺﾞｼｯｸUB" pitchFamily="49" charset="-128"/>
              <a:ea typeface="HG創英角ｺﾞｼｯｸUB" pitchFamily="49" charset="-128"/>
            </a:endParaRPr>
          </a:p>
          <a:p>
            <a:r>
              <a:rPr lang="ja-JP" altLang="en-US" sz="2400" i="1" dirty="0">
                <a:solidFill>
                  <a:srgbClr val="FF0000"/>
                </a:solidFill>
                <a:latin typeface="HG創英角ｺﾞｼｯｸUB" pitchFamily="49" charset="-128"/>
                <a:ea typeface="HG創英角ｺﾞｼｯｸUB" pitchFamily="49" charset="-128"/>
              </a:rPr>
              <a:t>＊現在上手い下手問わず、やる気があれば</a:t>
            </a:r>
          </a:p>
        </p:txBody>
      </p:sp>
      <p:sp>
        <p:nvSpPr>
          <p:cNvPr id="45" name="テキスト ボックス 44"/>
          <p:cNvSpPr txBox="1"/>
          <p:nvPr/>
        </p:nvSpPr>
        <p:spPr>
          <a:xfrm>
            <a:off x="3008784" y="4048430"/>
            <a:ext cx="6840760" cy="1069675"/>
          </a:xfrm>
          <a:prstGeom prst="rect">
            <a:avLst/>
          </a:prstGeom>
          <a:noFill/>
        </p:spPr>
        <p:txBody>
          <a:bodyPr wrap="square" lIns="83969" tIns="41985" rIns="83969" bIns="41985" rtlCol="0">
            <a:spAutoFit/>
          </a:bodyPr>
          <a:lstStyle/>
          <a:p>
            <a:r>
              <a:rPr lang="ja-JP" altLang="en-US" sz="2000" b="1" spc="275" dirty="0">
                <a:solidFill>
                  <a:schemeClr val="bg1"/>
                </a:solidFill>
                <a:latin typeface="HG創英角ｺﾞｼｯｸUB" pitchFamily="49" charset="-128"/>
                <a:ea typeface="HG創英角ｺﾞｼｯｸUB" pitchFamily="49" charset="-128"/>
              </a:rPr>
              <a:t>日時　</a:t>
            </a:r>
            <a:r>
              <a:rPr lang="en-US" altLang="ja-JP" sz="2400" b="1" spc="275" dirty="0">
                <a:solidFill>
                  <a:schemeClr val="bg1"/>
                </a:solidFill>
                <a:latin typeface="HG創英角ｺﾞｼｯｸUB" pitchFamily="49" charset="-128"/>
                <a:ea typeface="HG創英角ｺﾞｼｯｸUB" pitchFamily="49" charset="-128"/>
              </a:rPr>
              <a:t>2</a:t>
            </a:r>
            <a:r>
              <a:rPr lang="ja-JP" altLang="en-US" sz="2400" b="1" spc="275" dirty="0">
                <a:solidFill>
                  <a:schemeClr val="bg1"/>
                </a:solidFill>
                <a:latin typeface="HG創英角ｺﾞｼｯｸUB" pitchFamily="49" charset="-128"/>
                <a:ea typeface="HG創英角ｺﾞｼｯｸUB" pitchFamily="49" charset="-128"/>
              </a:rPr>
              <a:t>月</a:t>
            </a:r>
            <a:r>
              <a:rPr lang="en-US" altLang="ja-JP" sz="2400" b="1" spc="275" dirty="0">
                <a:solidFill>
                  <a:schemeClr val="bg1"/>
                </a:solidFill>
                <a:latin typeface="HG創英角ｺﾞｼｯｸUB" pitchFamily="49" charset="-128"/>
                <a:ea typeface="HG創英角ｺﾞｼｯｸUB" pitchFamily="49" charset="-128"/>
              </a:rPr>
              <a:t>1</a:t>
            </a:r>
            <a:r>
              <a:rPr lang="ja-JP" altLang="en-US" sz="2400" b="1" spc="275" dirty="0">
                <a:solidFill>
                  <a:schemeClr val="bg1"/>
                </a:solidFill>
                <a:latin typeface="HG創英角ｺﾞｼｯｸUB" pitchFamily="49" charset="-128"/>
                <a:ea typeface="HG創英角ｺﾞｼｯｸUB" pitchFamily="49" charset="-128"/>
              </a:rPr>
              <a:t>･</a:t>
            </a:r>
            <a:r>
              <a:rPr lang="en-US" altLang="ja-JP" sz="2400" b="1" spc="275" dirty="0">
                <a:solidFill>
                  <a:schemeClr val="bg1"/>
                </a:solidFill>
                <a:latin typeface="HG創英角ｺﾞｼｯｸUB" pitchFamily="49" charset="-128"/>
                <a:ea typeface="HG創英角ｺﾞｼｯｸUB" pitchFamily="49" charset="-128"/>
              </a:rPr>
              <a:t>6</a:t>
            </a:r>
            <a:r>
              <a:rPr lang="ja-JP" altLang="en-US" sz="2400" b="1" spc="275" dirty="0">
                <a:solidFill>
                  <a:schemeClr val="bg1"/>
                </a:solidFill>
                <a:latin typeface="HG創英角ｺﾞｼｯｸUB" pitchFamily="49" charset="-128"/>
                <a:ea typeface="HG創英角ｺﾞｼｯｸUB" pitchFamily="49" charset="-128"/>
              </a:rPr>
              <a:t>･</a:t>
            </a:r>
            <a:r>
              <a:rPr lang="en-US" altLang="ja-JP" sz="2400" b="1" spc="275" dirty="0">
                <a:solidFill>
                  <a:schemeClr val="bg1"/>
                </a:solidFill>
                <a:latin typeface="HG創英角ｺﾞｼｯｸUB" pitchFamily="49" charset="-128"/>
                <a:ea typeface="HG創英角ｺﾞｼｯｸUB" pitchFamily="49" charset="-128"/>
              </a:rPr>
              <a:t>7</a:t>
            </a:r>
            <a:r>
              <a:rPr lang="ja-JP" altLang="en-US" sz="2400" b="1" spc="275" dirty="0">
                <a:solidFill>
                  <a:schemeClr val="bg1"/>
                </a:solidFill>
                <a:latin typeface="HG創英角ｺﾞｼｯｸUB" pitchFamily="49" charset="-128"/>
                <a:ea typeface="HG創英角ｺﾞｼｯｸUB" pitchFamily="49" charset="-128"/>
              </a:rPr>
              <a:t>･</a:t>
            </a:r>
            <a:r>
              <a:rPr lang="en-US" altLang="ja-JP" sz="2400" b="1" spc="275" dirty="0">
                <a:solidFill>
                  <a:schemeClr val="bg1"/>
                </a:solidFill>
                <a:latin typeface="HG創英角ｺﾞｼｯｸUB" pitchFamily="49" charset="-128"/>
                <a:ea typeface="HG創英角ｺﾞｼｯｸUB" pitchFamily="49" charset="-128"/>
              </a:rPr>
              <a:t>20</a:t>
            </a:r>
            <a:r>
              <a:rPr lang="ja-JP" altLang="en-US" sz="2400" b="1" spc="275" dirty="0">
                <a:solidFill>
                  <a:schemeClr val="bg1"/>
                </a:solidFill>
                <a:latin typeface="HG創英角ｺﾞｼｯｸUB" pitchFamily="49" charset="-128"/>
                <a:ea typeface="HG創英角ｺﾞｼｯｸUB" pitchFamily="49" charset="-128"/>
              </a:rPr>
              <a:t>･</a:t>
            </a:r>
            <a:r>
              <a:rPr lang="en-US" altLang="ja-JP" sz="2400" b="1" spc="275" dirty="0">
                <a:solidFill>
                  <a:schemeClr val="bg1"/>
                </a:solidFill>
                <a:latin typeface="HG創英角ｺﾞｼｯｸUB" pitchFamily="49" charset="-128"/>
                <a:ea typeface="HG創英角ｺﾞｼｯｸUB" pitchFamily="49" charset="-128"/>
              </a:rPr>
              <a:t>21</a:t>
            </a:r>
            <a:r>
              <a:rPr lang="ja-JP" altLang="en-US" sz="2400" b="1" spc="275" dirty="0">
                <a:solidFill>
                  <a:schemeClr val="bg1"/>
                </a:solidFill>
                <a:latin typeface="HG創英角ｺﾞｼｯｸUB" pitchFamily="49" charset="-128"/>
                <a:ea typeface="HG創英角ｺﾞｼｯｸUB" pitchFamily="49" charset="-128"/>
              </a:rPr>
              <a:t>･</a:t>
            </a:r>
            <a:r>
              <a:rPr lang="en-US" altLang="ja-JP" sz="2400" b="1" spc="275" dirty="0">
                <a:solidFill>
                  <a:schemeClr val="bg1"/>
                </a:solidFill>
                <a:latin typeface="HG創英角ｺﾞｼｯｸUB" pitchFamily="49" charset="-128"/>
                <a:ea typeface="HG創英角ｺﾞｼｯｸUB" pitchFamily="49" charset="-128"/>
              </a:rPr>
              <a:t>22</a:t>
            </a:r>
            <a:r>
              <a:rPr lang="ja-JP" altLang="en-US" sz="2400" b="1" spc="275" dirty="0">
                <a:solidFill>
                  <a:schemeClr val="bg1"/>
                </a:solidFill>
                <a:latin typeface="HG創英角ｺﾞｼｯｸUB" pitchFamily="49" charset="-128"/>
                <a:ea typeface="HG創英角ｺﾞｼｯｸUB" pitchFamily="49" charset="-128"/>
              </a:rPr>
              <a:t>･</a:t>
            </a:r>
            <a:r>
              <a:rPr lang="en-US" altLang="ja-JP" sz="2400" b="1" spc="275" dirty="0">
                <a:solidFill>
                  <a:schemeClr val="bg1"/>
                </a:solidFill>
                <a:latin typeface="HG創英角ｺﾞｼｯｸUB" pitchFamily="49" charset="-128"/>
                <a:ea typeface="HG創英角ｺﾞｼｯｸUB" pitchFamily="49" charset="-128"/>
              </a:rPr>
              <a:t>27</a:t>
            </a:r>
            <a:r>
              <a:rPr lang="ja-JP" altLang="en-US" sz="2400" b="1" spc="275" dirty="0">
                <a:solidFill>
                  <a:schemeClr val="bg1"/>
                </a:solidFill>
                <a:latin typeface="HG創英角ｺﾞｼｯｸUB" pitchFamily="49" charset="-128"/>
                <a:ea typeface="HG創英角ｺﾞｼｯｸUB" pitchFamily="49" charset="-128"/>
              </a:rPr>
              <a:t>･</a:t>
            </a:r>
            <a:r>
              <a:rPr lang="en-US" altLang="ja-JP" sz="2400" b="1" spc="275" dirty="0">
                <a:solidFill>
                  <a:schemeClr val="bg1"/>
                </a:solidFill>
                <a:latin typeface="HG創英角ｺﾞｼｯｸUB" pitchFamily="49" charset="-128"/>
                <a:ea typeface="HG創英角ｺﾞｼｯｸUB" pitchFamily="49" charset="-128"/>
              </a:rPr>
              <a:t>28</a:t>
            </a:r>
            <a:r>
              <a:rPr lang="ja-JP" altLang="en-US" sz="2400" b="1" spc="275" dirty="0">
                <a:solidFill>
                  <a:schemeClr val="bg1"/>
                </a:solidFill>
                <a:latin typeface="HG創英角ｺﾞｼｯｸUB" pitchFamily="49" charset="-128"/>
                <a:ea typeface="HG創英角ｺﾞｼｯｸUB" pitchFamily="49" charset="-128"/>
              </a:rPr>
              <a:t>･</a:t>
            </a:r>
            <a:r>
              <a:rPr lang="en-US" altLang="ja-JP" sz="2400" b="1" spc="275" dirty="0">
                <a:solidFill>
                  <a:schemeClr val="bg1"/>
                </a:solidFill>
                <a:latin typeface="HG創英角ｺﾞｼｯｸUB" pitchFamily="49" charset="-128"/>
                <a:ea typeface="HG創英角ｺﾞｼｯｸUB" pitchFamily="49" charset="-128"/>
              </a:rPr>
              <a:t>29</a:t>
            </a:r>
            <a:r>
              <a:rPr lang="ja-JP" altLang="en-US" sz="2400" b="1" spc="275" dirty="0">
                <a:solidFill>
                  <a:schemeClr val="bg1"/>
                </a:solidFill>
                <a:latin typeface="HG創英角ｺﾞｼｯｸUB" pitchFamily="49" charset="-128"/>
                <a:ea typeface="HG創英角ｺﾞｼｯｸUB" pitchFamily="49" charset="-128"/>
              </a:rPr>
              <a:t>日　</a:t>
            </a:r>
            <a:endParaRPr lang="en-US" altLang="ja-JP" sz="2400" b="1" spc="275" dirty="0">
              <a:solidFill>
                <a:schemeClr val="bg1"/>
              </a:solidFill>
              <a:latin typeface="HG創英角ｺﾞｼｯｸUB" pitchFamily="49" charset="-128"/>
              <a:ea typeface="HG創英角ｺﾞｼｯｸUB" pitchFamily="49" charset="-128"/>
            </a:endParaRPr>
          </a:p>
          <a:p>
            <a:r>
              <a:rPr lang="ja-JP" altLang="en-US" sz="2000" b="1" spc="275" dirty="0">
                <a:solidFill>
                  <a:schemeClr val="bg1"/>
                </a:solidFill>
                <a:latin typeface="HG創英角ｺﾞｼｯｸUB" pitchFamily="49" charset="-128"/>
                <a:ea typeface="HG創英角ｺﾞｼｯｸUB" pitchFamily="49" charset="-128"/>
              </a:rPr>
              <a:t>　　　　　</a:t>
            </a:r>
            <a:r>
              <a:rPr lang="en-US" altLang="ja-JP" sz="2000" b="1" spc="275" dirty="0">
                <a:solidFill>
                  <a:schemeClr val="bg1"/>
                </a:solidFill>
                <a:latin typeface="HG創英角ｺﾞｼｯｸUB" pitchFamily="49" charset="-128"/>
                <a:ea typeface="HG創英角ｺﾞｼｯｸUB" pitchFamily="49" charset="-128"/>
              </a:rPr>
              <a:t>19:00-21:00</a:t>
            </a:r>
            <a:r>
              <a:rPr lang="ja-JP" altLang="en-US" sz="2000" b="1" spc="275" dirty="0">
                <a:solidFill>
                  <a:schemeClr val="bg1"/>
                </a:solidFill>
                <a:latin typeface="HG創英角ｺﾞｼｯｸUB" pitchFamily="49" charset="-128"/>
                <a:ea typeface="HG創英角ｺﾞｼｯｸUB" pitchFamily="49" charset="-128"/>
              </a:rPr>
              <a:t>　川和高校グランド</a:t>
            </a:r>
            <a:endParaRPr lang="en-US" altLang="ja-JP" sz="2000" b="1" spc="275" dirty="0">
              <a:solidFill>
                <a:schemeClr val="bg1"/>
              </a:solidFill>
              <a:latin typeface="HG創英角ｺﾞｼｯｸUB" pitchFamily="49" charset="-128"/>
              <a:ea typeface="HG創英角ｺﾞｼｯｸUB" pitchFamily="49" charset="-128"/>
            </a:endParaRPr>
          </a:p>
          <a:p>
            <a:r>
              <a:rPr lang="ja-JP" altLang="en-US" sz="2000" b="1" spc="275">
                <a:solidFill>
                  <a:schemeClr val="bg1"/>
                </a:solidFill>
                <a:latin typeface="HG創英角ｺﾞｼｯｸUB" pitchFamily="49" charset="-128"/>
                <a:ea typeface="HG創英角ｺﾞｼｯｸUB" pitchFamily="49" charset="-128"/>
              </a:rPr>
              <a:t>　　＊</a:t>
            </a:r>
            <a:r>
              <a:rPr lang="en-US" altLang="ja-JP" sz="2000" b="1" spc="275" dirty="0">
                <a:solidFill>
                  <a:schemeClr val="bg1"/>
                </a:solidFill>
                <a:latin typeface="HG創英角ｺﾞｼｯｸUB" pitchFamily="49" charset="-128"/>
                <a:ea typeface="HG創英角ｺﾞｼｯｸUB" pitchFamily="49" charset="-128"/>
              </a:rPr>
              <a:t>FC</a:t>
            </a:r>
            <a:r>
              <a:rPr lang="ja-JP" altLang="en-US" sz="2000" b="1" spc="275" dirty="0">
                <a:solidFill>
                  <a:schemeClr val="bg1"/>
                </a:solidFill>
                <a:latin typeface="HG創英角ｺﾞｼｯｸUB" pitchFamily="49" charset="-128"/>
                <a:ea typeface="HG創英角ｺﾞｼｯｸUB" pitchFamily="49" charset="-128"/>
              </a:rPr>
              <a:t>緑に入団の意思がある選手</a:t>
            </a:r>
            <a:endParaRPr lang="en-US" altLang="ja-JP" sz="2000" b="1" spc="275" dirty="0">
              <a:solidFill>
                <a:schemeClr val="bg1"/>
              </a:solidFill>
              <a:latin typeface="HG創英角ｺﾞｼｯｸUB" pitchFamily="49" charset="-128"/>
              <a:ea typeface="HG創英角ｺﾞｼｯｸUB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3518400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TemplateFile" ma:contentTypeID="0x010100F6E1CA76AAD4564AAF106FC3CFA868360400186944AA932D8046A3B88E9B37BEBDF5" ma:contentTypeVersion="57" ma:contentTypeDescription="Create a new document." ma:contentTypeScope="" ma:versionID="99516f8994b63f46a279aa564b61ee37">
  <xsd:schema xmlns:xsd="http://www.w3.org/2001/XMLSchema" xmlns:xs="http://www.w3.org/2001/XMLSchema" xmlns:p="http://schemas.microsoft.com/office/2006/metadata/properties" xmlns:ns2="1119c2e5-8fb9-4d5f-baf1-202c530f2c34" targetNamespace="http://schemas.microsoft.com/office/2006/metadata/properties" ma:root="true" ma:fieldsID="4ccc0999b57010467b6aff3ba0e15941" ns2:_="">
    <xsd:import namespace="1119c2e5-8fb9-4d5f-baf1-202c530f2c34"/>
    <xsd:element name="properties">
      <xsd:complexType>
        <xsd:sequence>
          <xsd:element name="documentManagement">
            <xsd:complexType>
              <xsd:all>
                <xsd:element ref="ns2:AcquiredFrom" minOccurs="0"/>
                <xsd:element ref="ns2:UACurrentWords" minOccurs="0"/>
                <xsd:element ref="ns2:TPApplication" minOccurs="0"/>
                <xsd:element ref="ns2:ApprovalLog" minOccurs="0"/>
                <xsd:element ref="ns2:ApprovalStatus" minOccurs="0"/>
                <xsd:element ref="ns2:AssetStart" minOccurs="0"/>
                <xsd:element ref="ns2:AssetExpire" minOccurs="0"/>
                <xsd:element ref="ns2:AssetId" minOccurs="0"/>
                <xsd:element ref="ns2:IsSearchable" minOccurs="0"/>
                <xsd:element ref="ns2:AssetType" minOccurs="0"/>
                <xsd:element ref="ns2:APAuthor" minOccurs="0"/>
                <xsd:element ref="ns2:AverageRating" minOccurs="0"/>
                <xsd:element ref="ns2:BlockPublish" minOccurs="0"/>
                <xsd:element ref="ns2:BugNumber" minOccurs="0"/>
                <xsd:element ref="ns2:CampaignTagsTaxHTField0" minOccurs="0"/>
                <xsd:element ref="ns2:TPClientViewer" minOccurs="0"/>
                <xsd:element ref="ns2:ClipArtFilename" minOccurs="0"/>
                <xsd:element ref="ns2:TPCommandLine" minOccurs="0"/>
                <xsd:element ref="ns2:TPComponent" minOccurs="0"/>
                <xsd:element ref="ns2:ContentItem" minOccurs="0"/>
                <xsd:element ref="ns2:CrawlForDependencies" minOccurs="0"/>
                <xsd:element ref="ns2:CSXHash" minOccurs="0"/>
                <xsd:element ref="ns2:CSXSubmissionMarket" minOccurs="0"/>
                <xsd:element ref="ns2:CSXUpdate" minOccurs="0"/>
                <xsd:element ref="ns2:IntlLangReviewDate" minOccurs="0"/>
                <xsd:element ref="ns2:IsDeleted" minOccurs="0"/>
                <xsd:element ref="ns2:APDescription" minOccurs="0"/>
                <xsd:element ref="ns2:DirectSourceMarket" minOccurs="0"/>
                <xsd:element ref="ns2:Downloads" minOccurs="0"/>
                <xsd:element ref="ns2:DSATActionTaken" minOccurs="0"/>
                <xsd:element ref="ns2:APEditor" minOccurs="0"/>
                <xsd:element ref="ns2:EditorialStatus" minOccurs="0"/>
                <xsd:element ref="ns2:EditorialTags" minOccurs="0"/>
                <xsd:element ref="ns2:TPExecutable" minOccurs="0"/>
                <xsd:element ref="ns2:FeatureTagsTaxHTField0" minOccurs="0"/>
                <xsd:element ref="ns2:TPFriendlyName" minOccurs="0"/>
                <xsd:element ref="ns2:FriendlyTitle" minOccurs="0"/>
                <xsd:element ref="ns2:PrimaryImageGen" minOccurs="0"/>
                <xsd:element ref="ns2:HandoffToMSDN" minOccurs="0"/>
                <xsd:element ref="ns2:InProjectListLookup" minOccurs="0"/>
                <xsd:element ref="ns2:TPInstallLocation" minOccurs="0"/>
                <xsd:element ref="ns2:InternalTagsTaxHTField0" minOccurs="0"/>
                <xsd:element ref="ns2:IntlLangReview" minOccurs="0"/>
                <xsd:element ref="ns2:IntlLangReviewer" minOccurs="0"/>
                <xsd:element ref="ns2:MarketSpecific" minOccurs="0"/>
                <xsd:element ref="ns2:LastCompleteVersionLookup" minOccurs="0"/>
                <xsd:element ref="ns2:LastHandOff" minOccurs="0"/>
                <xsd:element ref="ns2:LastModifiedDateTime" minOccurs="0"/>
                <xsd:element ref="ns2:LastPreviewErrorLookup" minOccurs="0"/>
                <xsd:element ref="ns2:LastPreviewResultLookup" minOccurs="0"/>
                <xsd:element ref="ns2:LastPreviewAttemptDateLookup" minOccurs="0"/>
                <xsd:element ref="ns2:LastPreviewedByLookup" minOccurs="0"/>
                <xsd:element ref="ns2:LastPreviewTimeLookup" minOccurs="0"/>
                <xsd:element ref="ns2:LastPreviewVersionLookup" minOccurs="0"/>
                <xsd:element ref="ns2:LastPublishErrorLookup" minOccurs="0"/>
                <xsd:element ref="ns2:LastPublishResultLookup" minOccurs="0"/>
                <xsd:element ref="ns2:LastPublishAttemptDateLookup" minOccurs="0"/>
                <xsd:element ref="ns2:LastPublishedByLookup" minOccurs="0"/>
                <xsd:element ref="ns2:LastPublishTimeLookup" minOccurs="0"/>
                <xsd:element ref="ns2:LastPublishVersionLookup" minOccurs="0"/>
                <xsd:element ref="ns2:TPLaunchHelpLinkType" minOccurs="0"/>
                <xsd:element ref="ns2:LegacyData" minOccurs="0"/>
                <xsd:element ref="ns2:TPLaunchHelpLink" minOccurs="0"/>
                <xsd:element ref="ns2:LocComments" minOccurs="0"/>
                <xsd:element ref="ns2:LocLastLocAttemptVersionLookup" minOccurs="0"/>
                <xsd:element ref="ns2:LocLastLocAttemptVersionTypeLookup" minOccurs="0"/>
                <xsd:element ref="ns2:LocManualTestRequired" minOccurs="0"/>
                <xsd:element ref="ns2:LocMarketGroupTiers2" minOccurs="0"/>
                <xsd:element ref="ns2:LocNewPublishedVersionLookup" minOccurs="0"/>
                <xsd:element ref="ns2:LocOverallHandbackStatusLookup" minOccurs="0"/>
                <xsd:element ref="ns2:LocOverallLocStatusLookup" minOccurs="0"/>
                <xsd:element ref="ns2:LocOverallPreviewStatusLookup" minOccurs="0"/>
                <xsd:element ref="ns2:LocOverallPublishStatusLookup" minOccurs="0"/>
                <xsd:element ref="ns2:IntlLocPriority" minOccurs="0"/>
                <xsd:element ref="ns2:LocProcessedForHandoffsLookup" minOccurs="0"/>
                <xsd:element ref="ns2:LocProcessedForMarketsLookup" minOccurs="0"/>
                <xsd:element ref="ns2:LocPublishedDependentAssetsLookup" minOccurs="0"/>
                <xsd:element ref="ns2:LocPublishedLinkedAssetsLookup" minOccurs="0"/>
                <xsd:element ref="ns2:LocRecommendedHandoff" minOccurs="0"/>
                <xsd:element ref="ns2:LocalizationTagsTaxHTField0" minOccurs="0"/>
                <xsd:element ref="ns2:MachineTranslated" minOccurs="0"/>
                <xsd:element ref="ns2:Manager" minOccurs="0"/>
                <xsd:element ref="ns2:Markets" minOccurs="0"/>
                <xsd:element ref="ns2:Milestone" minOccurs="0"/>
                <xsd:element ref="ns2:TPNamespace" minOccurs="0"/>
                <xsd:element ref="ns2:NumericId" minOccurs="0"/>
                <xsd:element ref="ns2:NumOfRatingsLookup" minOccurs="0"/>
                <xsd:element ref="ns2:OOCacheId" minOccurs="0"/>
                <xsd:element ref="ns2:OpenTemplate" minOccurs="0"/>
                <xsd:element ref="ns2:OriginAsset" minOccurs="0"/>
                <xsd:element ref="ns2:OriginalRelease" minOccurs="0"/>
                <xsd:element ref="ns2:OriginalSourceMarket" minOccurs="0"/>
                <xsd:element ref="ns2:OutputCachingOn" minOccurs="0"/>
                <xsd:element ref="ns2:ParentAssetId" minOccurs="0"/>
                <xsd:element ref="ns2:PlannedPubDate" minOccurs="0"/>
                <xsd:element ref="ns2:PolicheckWords" minOccurs="0"/>
                <xsd:element ref="ns2:BusinessGroup" minOccurs="0"/>
                <xsd:element ref="ns2:UAProjectedTotalWords" minOccurs="0"/>
                <xsd:element ref="ns2:Provider" minOccurs="0"/>
                <xsd:element ref="ns2:Providers" minOccurs="0"/>
                <xsd:element ref="ns2:PublishStatusLookup" minOccurs="0"/>
                <xsd:element ref="ns2:PublishTargets" minOccurs="0"/>
                <xsd:element ref="ns2:RecommendationsModifier" minOccurs="0"/>
                <xsd:element ref="ns2:ArtSampleDocs" minOccurs="0"/>
                <xsd:element ref="ns2:ScenarioTagsTaxHTField0" minOccurs="0"/>
                <xsd:element ref="ns2:ShowIn" minOccurs="0"/>
                <xsd:element ref="ns2:SourceTitle" minOccurs="0"/>
                <xsd:element ref="ns2:CSXSubmissionDate" minOccurs="0"/>
                <xsd:element ref="ns2:SubmitterId" minOccurs="0"/>
                <xsd:element ref="ns2:TaxCatchAll" minOccurs="0"/>
                <xsd:element ref="ns2:TaxCatchAllLabel" minOccurs="0"/>
                <xsd:element ref="ns2:TemplateStatus" minOccurs="0"/>
                <xsd:element ref="ns2:TemplateTemplateType" minOccurs="0"/>
                <xsd:element ref="ns2:ThumbnailAssetId" minOccurs="0"/>
                <xsd:element ref="ns2:TimesCloned" minOccurs="0"/>
                <xsd:element ref="ns2:TrustLevel" minOccurs="0"/>
                <xsd:element ref="ns2:UALocComments" minOccurs="0"/>
                <xsd:element ref="ns2:UALocRecommendation" minOccurs="0"/>
                <xsd:element ref="ns2:UANotes" minOccurs="0"/>
                <xsd:element ref="ns2:TPAppVersion" minOccurs="0"/>
                <xsd:element ref="ns2:VoteCount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119c2e5-8fb9-4d5f-baf1-202c530f2c34" elementFormDefault="qualified">
    <xsd:import namespace="http://schemas.microsoft.com/office/2006/documentManagement/types"/>
    <xsd:import namespace="http://schemas.microsoft.com/office/infopath/2007/PartnerControls"/>
    <xsd:element name="AcquiredFrom" ma:index="1" nillable="true" ma:displayName="Acquired From" ma:default="Internal MS" ma:internalName="AcquiredFrom" ma:readOnly="false">
      <xsd:simpleType>
        <xsd:restriction base="dms:Choice">
          <xsd:enumeration value="Internal MS"/>
          <xsd:enumeration value="Community"/>
          <xsd:enumeration value="MVP"/>
          <xsd:enumeration value="Publisher"/>
          <xsd:enumeration value="Partner"/>
          <xsd:enumeration value="None"/>
        </xsd:restriction>
      </xsd:simpleType>
    </xsd:element>
    <xsd:element name="UACurrentWords" ma:index="2" nillable="true" ma:displayName="Actual Word Count" ma:default="" ma:internalName="UACurrentWords" ma:readOnly="false">
      <xsd:simpleType>
        <xsd:restriction base="dms:Unknown"/>
      </xsd:simpleType>
    </xsd:element>
    <xsd:element name="TPApplication" ma:index="3" nillable="true" ma:displayName="Application to Open Template With" ma:default="" ma:internalName="TPApplication">
      <xsd:simpleType>
        <xsd:restriction base="dms:Text"/>
      </xsd:simpleType>
    </xsd:element>
    <xsd:element name="ApprovalLog" ma:index="4" nillable="true" ma:displayName="Approval Log" ma:default="" ma:hidden="true" ma:internalName="ApprovalLog" ma:readOnly="false">
      <xsd:simpleType>
        <xsd:restriction base="dms:Note"/>
      </xsd:simpleType>
    </xsd:element>
    <xsd:element name="ApprovalStatus" ma:index="5" nillable="true" ma:displayName="Approval Status" ma:default="InProgress" ma:internalName="ApprovalStatus" ma:readOnly="false">
      <xsd:simpleType>
        <xsd:restriction base="dms:Choice">
          <xsd:enumeration value="InProgress"/>
          <xsd:enumeration value="Rejected"/>
          <xsd:enumeration value="Questionable"/>
          <xsd:enumeration value="ApprovedAutomatic"/>
          <xsd:enumeration value="ApprovedManual"/>
          <xsd:enumeration value="On Hold"/>
          <xsd:enumeration value="Needs Review"/>
          <xsd:enumeration value="A Violation"/>
          <xsd:enumeration value="Unpublished Violation"/>
        </xsd:restriction>
      </xsd:simpleType>
    </xsd:element>
    <xsd:element name="AssetStart" ma:index="6" nillable="true" ma:displayName="Asset Begin Date" ma:default="[Today]" ma:internalName="AssetStart" ma:readOnly="false">
      <xsd:simpleType>
        <xsd:restriction base="dms:DateTime"/>
      </xsd:simpleType>
    </xsd:element>
    <xsd:element name="AssetExpire" ma:index="7" nillable="true" ma:displayName="Asset End Date" ma:default="2029-01-01T00:00:00Z" ma:internalName="AssetExpire" ma:readOnly="false">
      <xsd:simpleType>
        <xsd:restriction base="dms:DateTime"/>
      </xsd:simpleType>
    </xsd:element>
    <xsd:element name="AssetId" ma:index="8" nillable="true" ma:displayName="Asset ID" ma:default="" ma:indexed="true" ma:internalName="AssetId" ma:readOnly="false">
      <xsd:simpleType>
        <xsd:restriction base="dms:Text">
          <xsd:maxLength value="255"/>
        </xsd:restriction>
      </xsd:simpleType>
    </xsd:element>
    <xsd:element name="IsSearchable" ma:index="9" nillable="true" ma:displayName="Asset Searchable?" ma:default="true" ma:internalName="IsSearchable" ma:readOnly="false">
      <xsd:simpleType>
        <xsd:restriction base="dms:Boolean"/>
      </xsd:simpleType>
    </xsd:element>
    <xsd:element name="AssetType" ma:index="10" nillable="true" ma:displayName="Asset Type" ma:default="" ma:internalName="AssetType" ma:readOnly="false">
      <xsd:simpleType>
        <xsd:restriction base="dms:Unknown"/>
      </xsd:simpleType>
    </xsd:element>
    <xsd:element name="APAuthor" ma:index="11" nillable="true" ma:displayName="Author" ma:default="" ma:list="UserInfo" ma:internalName="APAuth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AverageRating" ma:index="12" nillable="true" ma:displayName="Average Rating" ma:internalName="AverageRating" ma:readOnly="false">
      <xsd:simpleType>
        <xsd:restriction base="dms:Text"/>
      </xsd:simpleType>
    </xsd:element>
    <xsd:element name="BlockPublish" ma:index="13" nillable="true" ma:displayName="Block from Publishing?" ma:default="" ma:internalName="BlockPublish" ma:readOnly="false">
      <xsd:simpleType>
        <xsd:restriction base="dms:Boolean"/>
      </xsd:simpleType>
    </xsd:element>
    <xsd:element name="BugNumber" ma:index="14" nillable="true" ma:displayName="Bug Number" ma:default="" ma:internalName="BugNumber" ma:readOnly="false">
      <xsd:simpleType>
        <xsd:restriction base="dms:Text"/>
      </xsd:simpleType>
    </xsd:element>
    <xsd:element name="CampaignTagsTaxHTField0" ma:index="16" nillable="true" ma:taxonomy="true" ma:internalName="CampaignTagsTaxHTField0" ma:taxonomyFieldName="CampaignTags" ma:displayName="Campaigns" ma:readOnly="false" ma:default="" ma:fieldId="{04032b9e-8ee6-4e89-b9db-4ffff205d025}" ma:taxonomyMulti="true" ma:sspId="8f79753a-75d3-41f5-8ca3-40b843941b4f" ma:termSetId="ca0e50d4-faa1-44ce-961e-bb1441c60e6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ClientViewer" ma:index="17" nillable="true" ma:displayName="Client Viewer" ma:default="" ma:internalName="TPClientViewer">
      <xsd:simpleType>
        <xsd:restriction base="dms:Text"/>
      </xsd:simpleType>
    </xsd:element>
    <xsd:element name="ClipArtFilename" ma:index="18" nillable="true" ma:displayName="Clip Art Name" ma:default="" ma:internalName="ClipArtFilename" ma:readOnly="false">
      <xsd:simpleType>
        <xsd:restriction base="dms:Text"/>
      </xsd:simpleType>
    </xsd:element>
    <xsd:element name="TPCommandLine" ma:index="19" nillable="true" ma:displayName="Command Line" ma:default="" ma:internalName="TPCommandLine">
      <xsd:simpleType>
        <xsd:restriction base="dms:Text"/>
      </xsd:simpleType>
    </xsd:element>
    <xsd:element name="TPComponent" ma:index="20" nillable="true" ma:displayName="Component" ma:default="" ma:internalName="TPComponent">
      <xsd:simpleType>
        <xsd:restriction base="dms:Text"/>
      </xsd:simpleType>
    </xsd:element>
    <xsd:element name="ContentItem" ma:index="21" nillable="true" ma:displayName="Content Item" ma:default="" ma:hidden="true" ma:internalName="ContentItem" ma:readOnly="false">
      <xsd:simpleType>
        <xsd:restriction base="dms:Unknown"/>
      </xsd:simpleType>
    </xsd:element>
    <xsd:element name="CrawlForDependencies" ma:index="23" nillable="true" ma:displayName="Crawl for Dependencies?" ma:default="true" ma:internalName="CrawlForDependencies" ma:readOnly="false">
      <xsd:simpleType>
        <xsd:restriction base="dms:Boolean"/>
      </xsd:simpleType>
    </xsd:element>
    <xsd:element name="CSXHash" ma:index="26" nillable="true" ma:displayName="CSX Hash" ma:default="" ma:indexed="true" ma:internalName="CSXHash" ma:readOnly="false">
      <xsd:simpleType>
        <xsd:restriction base="dms:Text"/>
      </xsd:simpleType>
    </xsd:element>
    <xsd:element name="CSXSubmissionMarket" ma:index="27" nillable="true" ma:displayName="CSX Submission Market" ma:default="" ma:list="{388FC2BA-F530-4FF7-911A-621CAE6AFBD3}" ma:internalName="CSXSubmissionMarket" ma:readOnly="false" ma:showField="MarketName" ma:web="1119c2e5-8fb9-4d5f-baf1-202c530f2c34">
      <xsd:simpleType>
        <xsd:restriction base="dms:Lookup"/>
      </xsd:simpleType>
    </xsd:element>
    <xsd:element name="CSXUpdate" ma:index="28" nillable="true" ma:displayName="CSX Updated?" ma:default="false" ma:internalName="CSXUpdate" ma:readOnly="false">
      <xsd:simpleType>
        <xsd:restriction base="dms:Boolean"/>
      </xsd:simpleType>
    </xsd:element>
    <xsd:element name="IntlLangReviewDate" ma:index="29" nillable="true" ma:displayName="Date to Complete Intl QA" ma:default="" ma:internalName="IntlLangReviewDate" ma:readOnly="false">
      <xsd:simpleType>
        <xsd:restriction base="dms:DateTime"/>
      </xsd:simpleType>
    </xsd:element>
    <xsd:element name="IsDeleted" ma:index="30" nillable="true" ma:displayName="Deleted?" ma:default="" ma:internalName="IsDeleted" ma:readOnly="false">
      <xsd:simpleType>
        <xsd:restriction base="dms:Boolean"/>
      </xsd:simpleType>
    </xsd:element>
    <xsd:element name="APDescription" ma:index="31" nillable="true" ma:displayName="Description" ma:default="" ma:internalName="APDescription" ma:readOnly="false">
      <xsd:simpleType>
        <xsd:restriction base="dms:Note"/>
      </xsd:simpleType>
    </xsd:element>
    <xsd:element name="DirectSourceMarket" ma:index="32" nillable="true" ma:displayName="Direct Source Market Group" ma:default="" ma:internalName="DirectSourceMarket" ma:readOnly="false">
      <xsd:simpleType>
        <xsd:restriction base="dms:Text"/>
      </xsd:simpleType>
    </xsd:element>
    <xsd:element name="Downloads" ma:index="33" nillable="true" ma:displayName="Downloads" ma:default="0" ma:hidden="true" ma:internalName="Downloads" ma:readOnly="false">
      <xsd:simpleType>
        <xsd:restriction base="dms:Unknown"/>
      </xsd:simpleType>
    </xsd:element>
    <xsd:element name="DSATActionTaken" ma:index="34" nillable="true" ma:displayName="DSAT Action Taken" ma:default="" ma:internalName="DSATActionTaken" ma:readOnly="false">
      <xsd:simpleType>
        <xsd:restriction base="dms:Choice">
          <xsd:enumeration value="Best Bets"/>
          <xsd:enumeration value="Expire"/>
          <xsd:enumeration value="Hide"/>
          <xsd:enumeration value="None"/>
        </xsd:restriction>
      </xsd:simpleType>
    </xsd:element>
    <xsd:element name="APEditor" ma:index="35" nillable="true" ma:displayName="Editor" ma:default="" ma:list="UserInfo" ma:internalName="APEdit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EditorialStatus" ma:index="36" nillable="true" ma:displayName="Editorial Status" ma:default="" ma:internalName="EditorialStatus" ma:readOnly="false">
      <xsd:simpleType>
        <xsd:restriction base="dms:Unknown"/>
      </xsd:simpleType>
    </xsd:element>
    <xsd:element name="EditorialTags" ma:index="37" nillable="true" ma:displayName="Editorial Tags" ma:default="" ma:internalName="EditorialTags">
      <xsd:simpleType>
        <xsd:restriction base="dms:Unknown"/>
      </xsd:simpleType>
    </xsd:element>
    <xsd:element name="TPExecutable" ma:index="38" nillable="true" ma:displayName="Executable" ma:default="" ma:internalName="TPExecutable">
      <xsd:simpleType>
        <xsd:restriction base="dms:Text"/>
      </xsd:simpleType>
    </xsd:element>
    <xsd:element name="FeatureTagsTaxHTField0" ma:index="40" nillable="true" ma:taxonomy="true" ma:internalName="FeatureTagsTaxHTField0" ma:taxonomyFieldName="FeatureTags" ma:displayName="Features" ma:readOnly="false" ma:default="" ma:fieldId="{5dcf7547-996b-4a0e-b7d1-0f761d14131b}" ma:taxonomyMulti="true" ma:sspId="8f79753a-75d3-41f5-8ca3-40b843941b4f" ma:termSetId="f1ab6845-967d-4854-a0ba-4ec07f0f811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FriendlyName" ma:index="41" nillable="true" ma:displayName="Friendly Name" ma:default="" ma:internalName="TPFriendlyName">
      <xsd:simpleType>
        <xsd:restriction base="dms:Text"/>
      </xsd:simpleType>
    </xsd:element>
    <xsd:element name="FriendlyTitle" ma:index="42" nillable="true" ma:displayName="Friendly Title" ma:default="" ma:description="Shorter title to be used when displaying search results" ma:internalName="FriendlyTitle" ma:readOnly="false">
      <xsd:simpleType>
        <xsd:restriction base="dms:Text"/>
      </xsd:simpleType>
    </xsd:element>
    <xsd:element name="PrimaryImageGen" ma:index="43" nillable="true" ma:displayName="Generate Images?" ma:default="true" ma:internalName="PrimaryImageGen">
      <xsd:simpleType>
        <xsd:restriction base="dms:Boolean"/>
      </xsd:simpleType>
    </xsd:element>
    <xsd:element name="HandoffToMSDN" ma:index="44" nillable="true" ma:displayName="Handoff To MSDN Date" ma:default="" ma:internalName="HandoffToMSDN" ma:readOnly="false">
      <xsd:simpleType>
        <xsd:restriction base="dms:DateTime"/>
      </xsd:simpleType>
    </xsd:element>
    <xsd:element name="InProjectListLookup" ma:index="45" nillable="true" ma:displayName="InProjectListLookup" ma:list="{4D83B164-8C00-474C-8363-38E0B8FF22E3}" ma:internalName="InProjectListLookup" ma:readOnly="true" ma:showField="InProjectList" ma:web="1119c2e5-8fb9-4d5f-baf1-202c530f2c3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InstallLocation" ma:index="46" nillable="true" ma:displayName="Install Location" ma:default="" ma:internalName="TPInstallLocation">
      <xsd:simpleType>
        <xsd:restriction base="dms:Text"/>
      </xsd:simpleType>
    </xsd:element>
    <xsd:element name="InternalTagsTaxHTField0" ma:index="48" nillable="true" ma:taxonomy="true" ma:internalName="InternalTagsTaxHTField0" ma:taxonomyFieldName="InternalTags" ma:displayName="Internal Tags" ma:readOnly="false" ma:default="" ma:fieldId="{e5aec8e1-0842-4156-acaa-2defcf90540a}" ma:taxonomyMulti="true" ma:sspId="8f79753a-75d3-41f5-8ca3-40b843941b4f" ma:termSetId="82b6639e-f7fc-4c18-ad2d-003a6e707765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IntlLangReview" ma:index="49" nillable="true" ma:displayName="Intl Lang QA Review Required?" ma:default="" ma:internalName="IntlLangReview" ma:readOnly="false">
      <xsd:simpleType>
        <xsd:restriction base="dms:Boolean"/>
      </xsd:simpleType>
    </xsd:element>
    <xsd:element name="IntlLangReviewer" ma:index="50" nillable="true" ma:displayName="Intl Lang QA Reviewer" ma:default="" ma:internalName="IntlLangReviewer" ma:readOnly="false">
      <xsd:simpleType>
        <xsd:restriction base="dms:Text"/>
      </xsd:simpleType>
    </xsd:element>
    <xsd:element name="MarketSpecific" ma:index="51" nillable="true" ma:displayName="Is Market Specific?" ma:default="" ma:internalName="MarketSpecific" ma:readOnly="false">
      <xsd:simpleType>
        <xsd:restriction base="dms:Boolean"/>
      </xsd:simpleType>
    </xsd:element>
    <xsd:element name="LastCompleteVersionLookup" ma:index="52" nillable="true" ma:displayName="Last Complete Version Lookup" ma:default="" ma:list="{4D83B164-8C00-474C-8363-38E0B8FF22E3}" ma:internalName="LastCompleteVersionLookup" ma:readOnly="true" ma:showField="LastCompleteVersion" ma:web="1119c2e5-8fb9-4d5f-baf1-202c530f2c3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HandOff" ma:index="53" nillable="true" ma:displayName="Last Hand-off" ma:default="" ma:internalName="LastHandOff" ma:readOnly="false">
      <xsd:simpleType>
        <xsd:restriction base="dms:DateTime"/>
      </xsd:simpleType>
    </xsd:element>
    <xsd:element name="LastModifiedDateTime" ma:index="54" nillable="true" ma:displayName="Last Modified Date" ma:default="" ma:internalName="LastModifiedDateTime" ma:readOnly="false">
      <xsd:simpleType>
        <xsd:restriction base="dms:DateTime"/>
      </xsd:simpleType>
    </xsd:element>
    <xsd:element name="LastPreviewErrorLookup" ma:index="55" nillable="true" ma:displayName="Last Preview Attempt Error" ma:default="" ma:list="{4D83B164-8C00-474C-8363-38E0B8FF22E3}" ma:internalName="LastPreviewErrorLookup" ma:readOnly="true" ma:showField="LastPreviewError" ma:web="1119c2e5-8fb9-4d5f-baf1-202c530f2c3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ResultLookup" ma:index="56" nillable="true" ma:displayName="Last Preview Attempt Result" ma:default="" ma:list="{4D83B164-8C00-474C-8363-38E0B8FF22E3}" ma:internalName="LastPreviewResultLookup" ma:readOnly="true" ma:showField="LastPreviewResult" ma:web="1119c2e5-8fb9-4d5f-baf1-202c530f2c3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AttemptDateLookup" ma:index="57" nillable="true" ma:displayName="Last Preview Attempted On" ma:default="" ma:list="{4D83B164-8C00-474C-8363-38E0B8FF22E3}" ma:internalName="LastPreviewAttemptDateLookup" ma:readOnly="true" ma:showField="LastPreviewAttemptDate" ma:web="1119c2e5-8fb9-4d5f-baf1-202c530f2c3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edByLookup" ma:index="58" nillable="true" ma:displayName="Last Previewed By" ma:default="" ma:list="{4D83B164-8C00-474C-8363-38E0B8FF22E3}" ma:internalName="LastPreviewedByLookup" ma:readOnly="true" ma:showField="LastPreviewedBy" ma:web="1119c2e5-8fb9-4d5f-baf1-202c530f2c3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TimeLookup" ma:index="59" nillable="true" ma:displayName="Last Previewed Date" ma:default="" ma:list="{4D83B164-8C00-474C-8363-38E0B8FF22E3}" ma:internalName="LastPreviewTimeLookup" ma:readOnly="true" ma:showField="LastPreviewTime" ma:web="1119c2e5-8fb9-4d5f-baf1-202c530f2c3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VersionLookup" ma:index="60" nillable="true" ma:displayName="Last Previewed Version" ma:default="" ma:list="{4D83B164-8C00-474C-8363-38E0B8FF22E3}" ma:internalName="LastPreviewVersionLookup" ma:readOnly="true" ma:showField="LastPreviewVersion" ma:web="1119c2e5-8fb9-4d5f-baf1-202c530f2c3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rrorLookup" ma:index="61" nillable="true" ma:displayName="Last Publish Attempt Error" ma:default="" ma:list="{4D83B164-8C00-474C-8363-38E0B8FF22E3}" ma:internalName="LastPublishErrorLookup" ma:readOnly="true" ma:showField="LastPublishError" ma:web="1119c2e5-8fb9-4d5f-baf1-202c530f2c3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ResultLookup" ma:index="62" nillable="true" ma:displayName="Last Publish Attempt Result" ma:default="" ma:list="{4D83B164-8C00-474C-8363-38E0B8FF22E3}" ma:internalName="LastPublishResultLookup" ma:readOnly="true" ma:showField="LastPublishResult" ma:web="1119c2e5-8fb9-4d5f-baf1-202c530f2c3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AttemptDateLookup" ma:index="63" nillable="true" ma:displayName="Last Publish Attempted On" ma:default="" ma:list="{4D83B164-8C00-474C-8363-38E0B8FF22E3}" ma:internalName="LastPublishAttemptDateLookup" ma:readOnly="true" ma:showField="LastPublishAttemptDate" ma:web="1119c2e5-8fb9-4d5f-baf1-202c530f2c3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dByLookup" ma:index="64" nillable="true" ma:displayName="Last Published By" ma:default="" ma:list="{4D83B164-8C00-474C-8363-38E0B8FF22E3}" ma:internalName="LastPublishedByLookup" ma:readOnly="true" ma:showField="LastPublishedBy" ma:web="1119c2e5-8fb9-4d5f-baf1-202c530f2c3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TimeLookup" ma:index="65" nillable="true" ma:displayName="Last Published Date" ma:default="" ma:list="{4D83B164-8C00-474C-8363-38E0B8FF22E3}" ma:internalName="LastPublishTimeLookup" ma:readOnly="true" ma:showField="LastPublishTime" ma:web="1119c2e5-8fb9-4d5f-baf1-202c530f2c3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VersionLookup" ma:index="66" nillable="true" ma:displayName="Last Published Version" ma:default="" ma:list="{4D83B164-8C00-474C-8363-38E0B8FF22E3}" ma:internalName="LastPublishVersionLookup" ma:readOnly="true" ma:showField="LastPublishVersion" ma:web="1119c2e5-8fb9-4d5f-baf1-202c530f2c3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LaunchHelpLinkType" ma:index="67" nillable="true" ma:displayName="Launch Help Link Type" ma:default="Template" ma:internalName="TPLaunchHelpLinkType">
      <xsd:simpleType>
        <xsd:restriction base="dms:Choice">
          <xsd:enumeration value="Template"/>
          <xsd:enumeration value="Training"/>
          <xsd:enumeration value="URL"/>
          <xsd:enumeration value="None"/>
        </xsd:restriction>
      </xsd:simpleType>
    </xsd:element>
    <xsd:element name="LegacyData" ma:index="68" nillable="true" ma:displayName="Legacy Data" ma:default="" ma:internalName="LegacyData" ma:readOnly="false">
      <xsd:simpleType>
        <xsd:restriction base="dms:Note"/>
      </xsd:simpleType>
    </xsd:element>
    <xsd:element name="TPLaunchHelpLink" ma:index="69" nillable="true" ma:displayName="Link to Launch Help Topic" ma:default="" ma:internalName="TPLaunchHelpLink">
      <xsd:simpleType>
        <xsd:restriction base="dms:Text"/>
      </xsd:simpleType>
    </xsd:element>
    <xsd:element name="LocComments" ma:index="70" nillable="true" ma:displayName="Loc Approval Comments" ma:default="" ma:internalName="LocComments" ma:readOnly="false">
      <xsd:simpleType>
        <xsd:restriction base="dms:Note"/>
      </xsd:simpleType>
    </xsd:element>
    <xsd:element name="LocLastLocAttemptVersionLookup" ma:index="71" nillable="true" ma:displayName="Loc Last Loc Attempt Version" ma:default="" ma:list="{BC39992D-5589-4A4E-8B38-02E0637E5C25}" ma:internalName="LocLastLocAttemptVersionLookup" ma:readOnly="false" ma:showField="LastLocAttemptVersion" ma:web="1119c2e5-8fb9-4d5f-baf1-202c530f2c34">
      <xsd:simpleType>
        <xsd:restriction base="dms:Lookup"/>
      </xsd:simpleType>
    </xsd:element>
    <xsd:element name="LocLastLocAttemptVersionTypeLookup" ma:index="72" nillable="true" ma:displayName="Loc Last Loc Attempt Version Type" ma:default="" ma:list="{BC39992D-5589-4A4E-8B38-02E0637E5C25}" ma:internalName="LocLastLocAttemptVersionTypeLookup" ma:readOnly="true" ma:showField="LastLocAttemptVersionType" ma:web="1119c2e5-8fb9-4d5f-baf1-202c530f2c34">
      <xsd:simpleType>
        <xsd:restriction base="dms:Lookup"/>
      </xsd:simpleType>
    </xsd:element>
    <xsd:element name="LocManualTestRequired" ma:index="73" nillable="true" ma:displayName="Loc Manual Test Required" ma:default="" ma:internalName="LocManualTestRequired" ma:readOnly="false">
      <xsd:simpleType>
        <xsd:restriction base="dms:Boolean"/>
      </xsd:simpleType>
    </xsd:element>
    <xsd:element name="LocMarketGroupTiers2" ma:index="74" nillable="true" ma:displayName="Loc Market Group Tiers" ma:internalName="LocMarketGroupTiers2" ma:readOnly="false">
      <xsd:simpleType>
        <xsd:restriction base="dms:Unknown"/>
      </xsd:simpleType>
    </xsd:element>
    <xsd:element name="LocNewPublishedVersionLookup" ma:index="75" nillable="true" ma:displayName="Loc New Published Version Lookup" ma:default="" ma:list="{BC39992D-5589-4A4E-8B38-02E0637E5C25}" ma:internalName="LocNewPublishedVersionLookup" ma:readOnly="true" ma:showField="NewPublishedVersion" ma:web="1119c2e5-8fb9-4d5f-baf1-202c530f2c34">
      <xsd:simpleType>
        <xsd:restriction base="dms:Lookup"/>
      </xsd:simpleType>
    </xsd:element>
    <xsd:element name="LocOverallHandbackStatusLookup" ma:index="76" nillable="true" ma:displayName="Loc Overall Handback Status" ma:default="" ma:list="{BC39992D-5589-4A4E-8B38-02E0637E5C25}" ma:internalName="LocOverallHandbackStatusLookup" ma:readOnly="true" ma:showField="OverallHandbackStatus" ma:web="1119c2e5-8fb9-4d5f-baf1-202c530f2c34">
      <xsd:simpleType>
        <xsd:restriction base="dms:Lookup"/>
      </xsd:simpleType>
    </xsd:element>
    <xsd:element name="LocOverallLocStatusLookup" ma:index="77" nillable="true" ma:displayName="Loc Overall Localize Status" ma:default="" ma:list="{BC39992D-5589-4A4E-8B38-02E0637E5C25}" ma:internalName="LocOverallLocStatusLookup" ma:readOnly="true" ma:showField="OverallLocStatus" ma:web="1119c2e5-8fb9-4d5f-baf1-202c530f2c34">
      <xsd:simpleType>
        <xsd:restriction base="dms:Lookup"/>
      </xsd:simpleType>
    </xsd:element>
    <xsd:element name="LocOverallPreviewStatusLookup" ma:index="78" nillable="true" ma:displayName="Loc Overall Preview Status" ma:default="" ma:list="{BC39992D-5589-4A4E-8B38-02E0637E5C25}" ma:internalName="LocOverallPreviewStatusLookup" ma:readOnly="true" ma:showField="OverallPreviewStatus" ma:web="1119c2e5-8fb9-4d5f-baf1-202c530f2c34">
      <xsd:simpleType>
        <xsd:restriction base="dms:Lookup"/>
      </xsd:simpleType>
    </xsd:element>
    <xsd:element name="LocOverallPublishStatusLookup" ma:index="79" nillable="true" ma:displayName="Loc Overall Publish Status" ma:default="" ma:list="{BC39992D-5589-4A4E-8B38-02E0637E5C25}" ma:internalName="LocOverallPublishStatusLookup" ma:readOnly="true" ma:showField="OverallPublishStatus" ma:web="1119c2e5-8fb9-4d5f-baf1-202c530f2c34">
      <xsd:simpleType>
        <xsd:restriction base="dms:Lookup"/>
      </xsd:simpleType>
    </xsd:element>
    <xsd:element name="IntlLocPriority" ma:index="80" nillable="true" ma:displayName="Loc Priority" ma:default="" ma:internalName="IntlLocPriority" ma:readOnly="false">
      <xsd:simpleType>
        <xsd:restriction base="dms:Unknown"/>
      </xsd:simpleType>
    </xsd:element>
    <xsd:element name="LocProcessedForHandoffsLookup" ma:index="81" nillable="true" ma:displayName="Loc Processed For Handoffs" ma:default="" ma:list="{BC39992D-5589-4A4E-8B38-02E0637E5C25}" ma:internalName="LocProcessedForHandoffsLookup" ma:readOnly="true" ma:showField="ProcessedForHandoffs" ma:web="1119c2e5-8fb9-4d5f-baf1-202c530f2c34">
      <xsd:simpleType>
        <xsd:restriction base="dms:Lookup"/>
      </xsd:simpleType>
    </xsd:element>
    <xsd:element name="LocProcessedForMarketsLookup" ma:index="82" nillable="true" ma:displayName="Loc Processed For Markets" ma:default="" ma:list="{BC39992D-5589-4A4E-8B38-02E0637E5C25}" ma:internalName="LocProcessedForMarketsLookup" ma:readOnly="true" ma:showField="ProcessedForMarkets" ma:web="1119c2e5-8fb9-4d5f-baf1-202c530f2c34">
      <xsd:simpleType>
        <xsd:restriction base="dms:Lookup"/>
      </xsd:simpleType>
    </xsd:element>
    <xsd:element name="LocPublishedDependentAssetsLookup" ma:index="83" nillable="true" ma:displayName="Loc Published Dependent Assets" ma:default="" ma:list="{BC39992D-5589-4A4E-8B38-02E0637E5C25}" ma:internalName="LocPublishedDependentAssetsLookup" ma:readOnly="true" ma:showField="PublishedDependentAssets" ma:web="1119c2e5-8fb9-4d5f-baf1-202c530f2c34">
      <xsd:simpleType>
        <xsd:restriction base="dms:Lookup"/>
      </xsd:simpleType>
    </xsd:element>
    <xsd:element name="LocPublishedLinkedAssetsLookup" ma:index="84" nillable="true" ma:displayName="Loc Published Linked Assets" ma:default="" ma:list="{BC39992D-5589-4A4E-8B38-02E0637E5C25}" ma:internalName="LocPublishedLinkedAssetsLookup" ma:readOnly="true" ma:showField="PublishedLinkedAssets" ma:web="1119c2e5-8fb9-4d5f-baf1-202c530f2c34">
      <xsd:simpleType>
        <xsd:restriction base="dms:Lookup"/>
      </xsd:simpleType>
    </xsd:element>
    <xsd:element name="LocRecommendedHandoff" ma:index="85" nillable="true" ma:displayName="Loc Recommended Handoff" ma:default="" ma:indexed="true" ma:internalName="LocRecommendedHandoff" ma:readOnly="false">
      <xsd:simpleType>
        <xsd:restriction base="dms:Text"/>
      </xsd:simpleType>
    </xsd:element>
    <xsd:element name="LocalizationTagsTaxHTField0" ma:index="87" nillable="true" ma:taxonomy="true" ma:internalName="LocalizationTagsTaxHTField0" ma:taxonomyFieldName="LocalizationTags" ma:displayName="Localization Tags" ma:readOnly="false" ma:default="" ma:fieldId="{28ca5b26-415b-4822-b35b-d9a845b1b83b}" ma:taxonomyMulti="true" ma:sspId="8f79753a-75d3-41f5-8ca3-40b843941b4f" ma:termSetId="5b7703a5-8e8b-4b58-8b31-1cea35331da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achineTranslated" ma:index="88" nillable="true" ma:displayName="Machine Translated" ma:default="" ma:internalName="MachineTranslated" ma:readOnly="false">
      <xsd:simpleType>
        <xsd:restriction base="dms:Boolean"/>
      </xsd:simpleType>
    </xsd:element>
    <xsd:element name="Manager" ma:index="89" nillable="true" ma:displayName="Manager" ma:hidden="true" ma:internalName="Manager" ma:readOnly="false">
      <xsd:simpleType>
        <xsd:restriction base="dms:Text"/>
      </xsd:simpleType>
    </xsd:element>
    <xsd:element name="Markets" ma:index="90" nillable="true" ma:displayName="Markets" ma:default="" ma:description="Leave blank to show in all markets" ma:list="{388FC2BA-F530-4FF7-911A-621CAE6AFBD3}" ma:internalName="Markets" ma:readOnly="false" ma:showField="MarketName" ma:web="1119c2e5-8fb9-4d5f-baf1-202c530f2c3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Milestone" ma:index="91" nillable="true" ma:displayName="Milestone" ma:default="" ma:internalName="Milestone" ma:readOnly="false">
      <xsd:simpleType>
        <xsd:restriction base="dms:Unknown"/>
      </xsd:simpleType>
    </xsd:element>
    <xsd:element name="TPNamespace" ma:index="94" nillable="true" ma:displayName="Namespace" ma:default="" ma:internalName="TPNamespace">
      <xsd:simpleType>
        <xsd:restriction base="dms:Text"/>
      </xsd:simpleType>
    </xsd:element>
    <xsd:element name="NumericId" ma:index="95" nillable="true" ma:displayName="Numeric ID" ma:default="" ma:indexed="true" ma:internalName="NumericId" ma:readOnly="false">
      <xsd:simpleType>
        <xsd:restriction base="dms:Number"/>
      </xsd:simpleType>
    </xsd:element>
    <xsd:element name="NumOfRatingsLookup" ma:index="96" nillable="true" ma:displayName="NumOfRatings" ma:default="" ma:list="{4D83B164-8C00-474C-8363-38E0B8FF22E3}" ma:internalName="NumOfRatingsLookup" ma:readOnly="true" ma:showField="NumOfRatings" ma:web="1119c2e5-8fb9-4d5f-baf1-202c530f2c3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OOCacheId" ma:index="97" nillable="true" ma:displayName="OOCacheId" ma:internalName="OOCacheId" ma:readOnly="false">
      <xsd:simpleType>
        <xsd:restriction base="dms:Text"/>
      </xsd:simpleType>
    </xsd:element>
    <xsd:element name="OpenTemplate" ma:index="98" nillable="true" ma:displayName="Open Template" ma:default="true" ma:internalName="OpenTemplate">
      <xsd:simpleType>
        <xsd:restriction base="dms:Boolean"/>
      </xsd:simpleType>
    </xsd:element>
    <xsd:element name="OriginAsset" ma:index="99" nillable="true" ma:displayName="Origin Asset" ma:default="" ma:internalName="OriginAsset" ma:readOnly="false">
      <xsd:simpleType>
        <xsd:restriction base="dms:Text"/>
      </xsd:simpleType>
    </xsd:element>
    <xsd:element name="OriginalRelease" ma:index="100" nillable="true" ma:displayName="Original Release" ma:default="15" ma:internalName="OriginalRelease" ma:readOnly="false">
      <xsd:simpleType>
        <xsd:restriction base="dms:Choice">
          <xsd:enumeration value="14"/>
          <xsd:enumeration value="15"/>
          <xsd:enumeration value="16"/>
        </xsd:restriction>
      </xsd:simpleType>
    </xsd:element>
    <xsd:element name="OriginalSourceMarket" ma:index="101" nillable="true" ma:displayName="Original Source Market Group" ma:default="" ma:internalName="OriginalSourceMarket" ma:readOnly="false">
      <xsd:simpleType>
        <xsd:restriction base="dms:Text"/>
      </xsd:simpleType>
    </xsd:element>
    <xsd:element name="OutputCachingOn" ma:index="102" nillable="true" ma:displayName="Output Caching" ma:default="true" ma:hidden="true" ma:internalName="OutputCachingOn" ma:readOnly="false">
      <xsd:simpleType>
        <xsd:restriction base="dms:Boolean"/>
      </xsd:simpleType>
    </xsd:element>
    <xsd:element name="ParentAssetId" ma:index="103" nillable="true" ma:displayName="Parent Asset Id" ma:default="" ma:internalName="ParentAssetId" ma:readOnly="false">
      <xsd:simpleType>
        <xsd:restriction base="dms:Text"/>
      </xsd:simpleType>
    </xsd:element>
    <xsd:element name="PlannedPubDate" ma:index="104" nillable="true" ma:displayName="Planned Publish Date" ma:default="" ma:indexed="true" ma:internalName="PlannedPubDate" ma:readOnly="false">
      <xsd:simpleType>
        <xsd:restriction base="dms:DateTime"/>
      </xsd:simpleType>
    </xsd:element>
    <xsd:element name="PolicheckWords" ma:index="105" nillable="true" ma:displayName="Policheck Words" ma:default="" ma:internalName="PolicheckWords" ma:readOnly="false">
      <xsd:simpleType>
        <xsd:restriction base="dms:Text"/>
      </xsd:simpleType>
    </xsd:element>
    <xsd:element name="BusinessGroup" ma:index="106" nillable="true" ma:displayName="Product Division Owner" ma:default="" ma:internalName="BusinessGroup" ma:readOnly="false">
      <xsd:simpleType>
        <xsd:restriction base="dms:Unknown"/>
      </xsd:simpleType>
    </xsd:element>
    <xsd:element name="UAProjectedTotalWords" ma:index="107" nillable="true" ma:displayName="Projected Word Count" ma:default="" ma:internalName="UAProjectedTotalWords" ma:readOnly="false">
      <xsd:simpleType>
        <xsd:restriction base="dms:Unknown"/>
      </xsd:simpleType>
    </xsd:element>
    <xsd:element name="Provider" ma:index="108" nillable="true" ma:displayName="Provider" ma:default="" ma:internalName="Provider" ma:readOnly="false">
      <xsd:simpleType>
        <xsd:restriction base="dms:Unknown"/>
      </xsd:simpleType>
    </xsd:element>
    <xsd:element name="Providers" ma:index="109" nillable="true" ma:displayName="Providers" ma:default="" ma:internalName="Providers">
      <xsd:simpleType>
        <xsd:restriction base="dms:Unknown"/>
      </xsd:simpleType>
    </xsd:element>
    <xsd:element name="PublishStatusLookup" ma:index="110" nillable="true" ma:displayName="Publish Status" ma:default="" ma:list="{4D83B164-8C00-474C-8363-38E0B8FF22E3}" ma:internalName="PublishStatusLookup" ma:readOnly="false" ma:showField="PublishStatus" ma:web="1119c2e5-8fb9-4d5f-baf1-202c530f2c3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PublishTargets" ma:index="111" nillable="true" ma:displayName="Publish Target" ma:default="OfficeOnlineVNext" ma:internalName="PublishTargets" ma:readOnly="false">
      <xsd:simpleType>
        <xsd:restriction base="dms:Unknown"/>
      </xsd:simpleType>
    </xsd:element>
    <xsd:element name="RecommendationsModifier" ma:index="112" nillable="true" ma:displayName="Recommendations Modifier" ma:default="" ma:internalName="RecommendationsModifier" ma:readOnly="false">
      <xsd:simpleType>
        <xsd:restriction base="dms:Number"/>
      </xsd:simpleType>
    </xsd:element>
    <xsd:element name="ArtSampleDocs" ma:index="113" nillable="true" ma:displayName="Sample Docs" ma:default="" ma:hidden="true" ma:internalName="ArtSampleDocs" ma:readOnly="false">
      <xsd:simpleType>
        <xsd:restriction base="dms:Text"/>
      </xsd:simpleType>
    </xsd:element>
    <xsd:element name="ScenarioTagsTaxHTField0" ma:index="115" nillable="true" ma:taxonomy="true" ma:internalName="ScenarioTagsTaxHTField0" ma:taxonomyFieldName="ScenarioTags" ma:displayName="Scenarios" ma:readOnly="false" ma:default="" ma:fieldId="{1c8e7b99-44ca-46c8-84b8-12cd8d7cf8ee}" ma:taxonomyMulti="true" ma:sspId="8f79753a-75d3-41f5-8ca3-40b843941b4f" ma:termSetId="4b7d5f16-e2f2-4fc0-bab3-6e8b931e57d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ShowIn" ma:index="117" nillable="true" ma:displayName="Show In" ma:default="Show everywhere" ma:internalName="ShowIn" ma:readOnly="false">
      <xsd:simpleType>
        <xsd:restriction base="dms:Choice">
          <xsd:enumeration value="Hide on web"/>
          <xsd:enumeration value="On Web no search"/>
          <xsd:enumeration value="Show everywhere"/>
          <xsd:enumeration value="Special use only"/>
        </xsd:restriction>
      </xsd:simpleType>
    </xsd:element>
    <xsd:element name="SourceTitle" ma:index="118" nillable="true" ma:displayName="Source Title" ma:default="" ma:indexed="true" ma:internalName="SourceTitle" ma:readOnly="false">
      <xsd:simpleType>
        <xsd:restriction base="dms:Text"/>
      </xsd:simpleType>
    </xsd:element>
    <xsd:element name="CSXSubmissionDate" ma:index="119" nillable="true" ma:displayName="Submission Date" ma:default="" ma:internalName="CSXSubmissionDate" ma:readOnly="false">
      <xsd:simpleType>
        <xsd:restriction base="dms:DateTime"/>
      </xsd:simpleType>
    </xsd:element>
    <xsd:element name="SubmitterId" ma:index="120" nillable="true" ma:displayName="Submitter ID" ma:default="" ma:internalName="SubmitterId" ma:readOnly="false">
      <xsd:simpleType>
        <xsd:restriction base="dms:Text"/>
      </xsd:simpleType>
    </xsd:element>
    <xsd:element name="TaxCatchAll" ma:index="121" nillable="true" ma:displayName="Taxonomy Catch All Column" ma:hidden="true" ma:list="{c59171da-55f1-4c8b-8421-0d1d3f99d741}" ma:internalName="TaxCatchAll" ma:showField="CatchAllData" ma:web="1119c2e5-8fb9-4d5f-baf1-202c530f2c3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22" nillable="true" ma:displayName="Taxonomy Catch All Column1" ma:hidden="true" ma:list="{c59171da-55f1-4c8b-8421-0d1d3f99d741}" ma:internalName="TaxCatchAllLabel" ma:readOnly="true" ma:showField="CatchAllDataLabel" ma:web="1119c2e5-8fb9-4d5f-baf1-202c530f2c3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emplateStatus" ma:index="123" nillable="true" ma:displayName="Template Status" ma:default="" ma:internalName="TemplateStatus">
      <xsd:simpleType>
        <xsd:restriction base="dms:Unknown"/>
      </xsd:simpleType>
    </xsd:element>
    <xsd:element name="TemplateTemplateType" ma:index="124" nillable="true" ma:displayName="Template Type" ma:default="" ma:internalName="TemplateTemplateType">
      <xsd:simpleType>
        <xsd:restriction base="dms:Unknown"/>
      </xsd:simpleType>
    </xsd:element>
    <xsd:element name="ThumbnailAssetId" ma:index="125" nillable="true" ma:displayName="Thumbnail Image Asset" ma:default="" ma:internalName="ThumbnailAssetId" ma:readOnly="false">
      <xsd:simpleType>
        <xsd:restriction base="dms:Text"/>
      </xsd:simpleType>
    </xsd:element>
    <xsd:element name="TimesCloned" ma:index="126" nillable="true" ma:displayName="Times Cloned" ma:default="" ma:internalName="TimesCloned" ma:readOnly="false">
      <xsd:simpleType>
        <xsd:restriction base="dms:Number"/>
      </xsd:simpleType>
    </xsd:element>
    <xsd:element name="TrustLevel" ma:index="128" nillable="true" ma:displayName="Trust Level" ma:default="1 Microsoft Managed Content" ma:internalName="TrustLevel" ma:readOnly="false">
      <xsd:simpleType>
        <xsd:restriction base="dms:Unknown"/>
      </xsd:simpleType>
    </xsd:element>
    <xsd:element name="UALocComments" ma:index="129" nillable="true" ma:displayName="UA Loc Comments" ma:default="" ma:internalName="UALocComments" ma:readOnly="false">
      <xsd:simpleType>
        <xsd:restriction base="dms:Note"/>
      </xsd:simpleType>
    </xsd:element>
    <xsd:element name="UALocRecommendation" ma:index="130" nillable="true" ma:displayName="UA Loc Recommendation" ma:default="Localize" ma:internalName="UALocRecommendation" ma:readOnly="false">
      <xsd:simpleType>
        <xsd:restriction base="dms:Choice">
          <xsd:enumeration value="Localize"/>
          <xsd:enumeration value="Never Localize"/>
          <xsd:enumeration value="Priority Localize"/>
        </xsd:restriction>
      </xsd:simpleType>
    </xsd:element>
    <xsd:element name="UANotes" ma:index="131" nillable="true" ma:displayName="UA Notes" ma:default="" ma:internalName="UANotes" ma:readOnly="false">
      <xsd:simpleType>
        <xsd:restriction base="dms:Note"/>
      </xsd:simpleType>
    </xsd:element>
    <xsd:element name="TPAppVersion" ma:index="132" nillable="true" ma:displayName="Version" ma:default="" ma:internalName="TPAppVersion">
      <xsd:simpleType>
        <xsd:restriction base="dms:Text"/>
      </xsd:simpleType>
    </xsd:element>
    <xsd:element name="VoteCount" ma:index="133" nillable="true" ma:displayName="Vote Count" ma:default="" ma:internalName="VoteCount" ma:readOnly="fals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22" ma:displayName="Content Type"/>
        <xsd:element ref="dc:title" minOccurs="0" maxOccurs="1" ma:index="127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CSXHash xmlns="1119c2e5-8fb9-4d5f-baf1-202c530f2c34" xsi:nil="true"/>
    <IntlLangReviewDate xmlns="1119c2e5-8fb9-4d5f-baf1-202c530f2c34">2011-02-25T04:29:00+00:00</IntlLangReviewDate>
    <PrimaryImageGen xmlns="1119c2e5-8fb9-4d5f-baf1-202c530f2c34">true</PrimaryImageGen>
    <TPInstallLocation xmlns="1119c2e5-8fb9-4d5f-baf1-202c530f2c34" xsi:nil="true"/>
    <IntlLangReview xmlns="1119c2e5-8fb9-4d5f-baf1-202c530f2c34" xsi:nil="true"/>
    <Manager xmlns="1119c2e5-8fb9-4d5f-baf1-202c530f2c34" xsi:nil="true"/>
    <NumericId xmlns="1119c2e5-8fb9-4d5f-baf1-202c530f2c34" xsi:nil="true"/>
    <OOCacheId xmlns="1119c2e5-8fb9-4d5f-baf1-202c530f2c34" xsi:nil="true"/>
    <AverageRating xmlns="1119c2e5-8fb9-4d5f-baf1-202c530f2c34" xsi:nil="true"/>
    <CSXUpdate xmlns="1119c2e5-8fb9-4d5f-baf1-202c530f2c34">false</CSXUpdate>
    <APDescription xmlns="1119c2e5-8fb9-4d5f-baf1-202c530f2c34" xsi:nil="true"/>
    <IntlLangReviewer xmlns="1119c2e5-8fb9-4d5f-baf1-202c530f2c34" xsi:nil="true"/>
    <OpenTemplate xmlns="1119c2e5-8fb9-4d5f-baf1-202c530f2c34">true</OpenTemplate>
    <ApprovalLog xmlns="1119c2e5-8fb9-4d5f-baf1-202c530f2c34" xsi:nil="true"/>
    <TPComponent xmlns="1119c2e5-8fb9-4d5f-baf1-202c530f2c34" xsi:nil="true"/>
    <EditorialTags xmlns="1119c2e5-8fb9-4d5f-baf1-202c530f2c34" xsi:nil="true"/>
    <LastModifiedDateTime xmlns="1119c2e5-8fb9-4d5f-baf1-202c530f2c34">2011-02-25T04:29:00+00:00</LastModifiedDateTime>
    <LastPublishResultLookup xmlns="1119c2e5-8fb9-4d5f-baf1-202c530f2c34" xsi:nil="true"/>
    <LegacyData xmlns="1119c2e5-8fb9-4d5f-baf1-202c530f2c34" xsi:nil="true"/>
    <TPLaunchHelpLink xmlns="1119c2e5-8fb9-4d5f-baf1-202c530f2c34" xsi:nil="true"/>
    <Milestone xmlns="1119c2e5-8fb9-4d5f-baf1-202c530f2c34" xsi:nil="true"/>
    <BusinessGroup xmlns="1119c2e5-8fb9-4d5f-baf1-202c530f2c34" xsi:nil="true"/>
    <Providers xmlns="1119c2e5-8fb9-4d5f-baf1-202c530f2c34" xsi:nil="true"/>
    <SourceTitle xmlns="1119c2e5-8fb9-4d5f-baf1-202c530f2c34" xsi:nil="true"/>
    <HandoffToMSDN xmlns="1119c2e5-8fb9-4d5f-baf1-202c530f2c34">2011-02-25T04:29:00+00:00</HandoffToMSDN>
    <DirectSourceMarket xmlns="1119c2e5-8fb9-4d5f-baf1-202c530f2c34" xsi:nil="true"/>
    <APEditor xmlns="1119c2e5-8fb9-4d5f-baf1-202c530f2c34">
      <UserInfo>
        <DisplayName/>
        <AccountId xsi:nil="true"/>
        <AccountType/>
      </UserInfo>
    </APEditor>
    <SubmitterId xmlns="1119c2e5-8fb9-4d5f-baf1-202c530f2c34" xsi:nil="true"/>
    <TemplateStatus xmlns="1119c2e5-8fb9-4d5f-baf1-202c530f2c34">Complete</TemplateStatus>
    <UAProjectedTotalWords xmlns="1119c2e5-8fb9-4d5f-baf1-202c530f2c34" xsi:nil="true"/>
    <Provider xmlns="1119c2e5-8fb9-4d5f-baf1-202c530f2c34" xsi:nil="true"/>
    <CSXSubmissionDate xmlns="1119c2e5-8fb9-4d5f-baf1-202c530f2c34" xsi:nil="true"/>
    <BlockPublish xmlns="1119c2e5-8fb9-4d5f-baf1-202c530f2c34">false</BlockPublish>
    <BugNumber xmlns="1119c2e5-8fb9-4d5f-baf1-202c530f2c34" xsi:nil="true"/>
    <TPLaunchHelpLinkType xmlns="1119c2e5-8fb9-4d5f-baf1-202c530f2c34">Template</TPLaunchHelpLinkType>
    <PublishStatusLookup xmlns="1119c2e5-8fb9-4d5f-baf1-202c530f2c34">
      <Value>406136</Value>
      <Value>450886</Value>
    </PublishStatusLookup>
    <TimesCloned xmlns="1119c2e5-8fb9-4d5f-baf1-202c530f2c34" xsi:nil="true"/>
    <IsDeleted xmlns="1119c2e5-8fb9-4d5f-baf1-202c530f2c34">false</IsDeleted>
    <OriginAsset xmlns="1119c2e5-8fb9-4d5f-baf1-202c530f2c34" xsi:nil="true"/>
    <UALocComments xmlns="1119c2e5-8fb9-4d5f-baf1-202c530f2c34" xsi:nil="true"/>
    <UALocRecommendation xmlns="1119c2e5-8fb9-4d5f-baf1-202c530f2c34">Localize</UALocRecommendation>
    <DSATActionTaken xmlns="1119c2e5-8fb9-4d5f-baf1-202c530f2c34" xsi:nil="true"/>
    <MachineTranslated xmlns="1119c2e5-8fb9-4d5f-baf1-202c530f2c34">false</MachineTranslated>
    <OutputCachingOn xmlns="1119c2e5-8fb9-4d5f-baf1-202c530f2c34">false</OutputCachingOn>
    <ParentAssetId xmlns="1119c2e5-8fb9-4d5f-baf1-202c530f2c34" xsi:nil="true"/>
    <APAuthor xmlns="1119c2e5-8fb9-4d5f-baf1-202c530f2c34">
      <UserInfo>
        <DisplayName>FAREAST\kaorisat</DisplayName>
        <AccountId>71</AccountId>
        <AccountType/>
      </UserInfo>
    </APAuthor>
    <ClipArtFilename xmlns="1119c2e5-8fb9-4d5f-baf1-202c530f2c34" xsi:nil="true"/>
    <IntlLocPriority xmlns="1119c2e5-8fb9-4d5f-baf1-202c530f2c34" xsi:nil="true"/>
    <ApprovalStatus xmlns="1119c2e5-8fb9-4d5f-baf1-202c530f2c34">ApprovedManual</ApprovalStatus>
    <TPNamespace xmlns="1119c2e5-8fb9-4d5f-baf1-202c530f2c34" xsi:nil="true"/>
    <TemplateTemplateType xmlns="1119c2e5-8fb9-4d5f-baf1-202c530f2c34">PowerPoint Design Template</TemplateTemplateType>
    <UANotes xmlns="1119c2e5-8fb9-4d5f-baf1-202c530f2c34" xsi:nil="true"/>
    <ThumbnailAssetId xmlns="1119c2e5-8fb9-4d5f-baf1-202c530f2c34" xsi:nil="true"/>
    <AssetId xmlns="1119c2e5-8fb9-4d5f-baf1-202c530f2c34">TP102560092</AssetId>
    <AssetType xmlns="1119c2e5-8fb9-4d5f-baf1-202c530f2c34">TP</AssetType>
    <TPClientViewer xmlns="1119c2e5-8fb9-4d5f-baf1-202c530f2c34" xsi:nil="true"/>
    <TPFriendlyName xmlns="1119c2e5-8fb9-4d5f-baf1-202c530f2c34" xsi:nil="true"/>
    <PlannedPubDate xmlns="1119c2e5-8fb9-4d5f-baf1-202c530f2c34">2011-02-25T04:29:00+00:00</PlannedPubDate>
    <PolicheckWords xmlns="1119c2e5-8fb9-4d5f-baf1-202c530f2c34" xsi:nil="true"/>
    <TPCommandLine xmlns="1119c2e5-8fb9-4d5f-baf1-202c530f2c34" xsi:nil="true"/>
    <CrawlForDependencies xmlns="1119c2e5-8fb9-4d5f-baf1-202c530f2c34">false</CrawlForDependencies>
    <MarketSpecific xmlns="1119c2e5-8fb9-4d5f-baf1-202c530f2c34">false</MarketSpecific>
    <LastHandOff xmlns="1119c2e5-8fb9-4d5f-baf1-202c530f2c34" xsi:nil="true"/>
    <VoteCount xmlns="1119c2e5-8fb9-4d5f-baf1-202c530f2c34" xsi:nil="true"/>
    <ContentItem xmlns="1119c2e5-8fb9-4d5f-baf1-202c530f2c34" xsi:nil="true"/>
    <Markets xmlns="1119c2e5-8fb9-4d5f-baf1-202c530f2c34"/>
    <OriginalSourceMarket xmlns="1119c2e5-8fb9-4d5f-baf1-202c530f2c34" xsi:nil="true"/>
    <PublishTargets xmlns="1119c2e5-8fb9-4d5f-baf1-202c530f2c34">OfficeOnline</PublishTargets>
    <ShowIn xmlns="1119c2e5-8fb9-4d5f-baf1-202c530f2c34">Show everywhere</ShowIn>
    <UACurrentWords xmlns="1119c2e5-8fb9-4d5f-baf1-202c530f2c34" xsi:nil="true"/>
    <TPApplication xmlns="1119c2e5-8fb9-4d5f-baf1-202c530f2c34" xsi:nil="true"/>
    <AssetExpire xmlns="1119c2e5-8fb9-4d5f-baf1-202c530f2c34">2100-01-01T08:00:00+00:00</AssetExpire>
    <AssetStart xmlns="1119c2e5-8fb9-4d5f-baf1-202c530f2c34">2010-02-25T05:00:00+00:00</AssetStart>
    <TPExecutable xmlns="1119c2e5-8fb9-4d5f-baf1-202c530f2c34" xsi:nil="true"/>
    <FriendlyTitle xmlns="1119c2e5-8fb9-4d5f-baf1-202c530f2c34" xsi:nil="true"/>
    <TPAppVersion xmlns="1119c2e5-8fb9-4d5f-baf1-202c530f2c34" xsi:nil="true"/>
    <AcquiredFrom xmlns="1119c2e5-8fb9-4d5f-baf1-202c530f2c34">Internal MS</AcquiredFrom>
    <IsSearchable xmlns="1119c2e5-8fb9-4d5f-baf1-202c530f2c34">false</IsSearchable>
    <CSXSubmissionMarket xmlns="1119c2e5-8fb9-4d5f-baf1-202c530f2c34" xsi:nil="true"/>
    <Downloads xmlns="1119c2e5-8fb9-4d5f-baf1-202c530f2c34">0</Downloads>
    <EditorialStatus xmlns="1119c2e5-8fb9-4d5f-baf1-202c530f2c34">Complete</EditorialStatus>
    <ArtSampleDocs xmlns="1119c2e5-8fb9-4d5f-baf1-202c530f2c34" xsi:nil="true"/>
    <TrustLevel xmlns="1119c2e5-8fb9-4d5f-baf1-202c530f2c34">1 Microsoft Managed Content</TrustLevel>
    <LocPublishedDependentAssetsLookup xmlns="1119c2e5-8fb9-4d5f-baf1-202c530f2c34" xsi:nil="true"/>
    <FeatureTagsTaxHTField0 xmlns="1119c2e5-8fb9-4d5f-baf1-202c530f2c34">
      <Terms xmlns="http://schemas.microsoft.com/office/infopath/2007/PartnerControls"/>
    </FeatureTagsTaxHTField0>
    <TaxCatchAll xmlns="1119c2e5-8fb9-4d5f-baf1-202c530f2c34"/>
    <LocComments xmlns="1119c2e5-8fb9-4d5f-baf1-202c530f2c34" xsi:nil="true"/>
    <LocProcessedForMarketsLookup xmlns="1119c2e5-8fb9-4d5f-baf1-202c530f2c34" xsi:nil="true"/>
    <RecommendationsModifier xmlns="1119c2e5-8fb9-4d5f-baf1-202c530f2c34" xsi:nil="true"/>
    <LocOverallHandbackStatusLookup xmlns="1119c2e5-8fb9-4d5f-baf1-202c530f2c34" xsi:nil="true"/>
    <LocNewPublishedVersionLookup xmlns="1119c2e5-8fb9-4d5f-baf1-202c530f2c34" xsi:nil="true"/>
    <ScenarioTagsTaxHTField0 xmlns="1119c2e5-8fb9-4d5f-baf1-202c530f2c34">
      <Terms xmlns="http://schemas.microsoft.com/office/infopath/2007/PartnerControls"/>
    </ScenarioTagsTaxHTField0>
    <LocOverallLocStatusLookup xmlns="1119c2e5-8fb9-4d5f-baf1-202c530f2c34" xsi:nil="true"/>
    <LocOverallPreviewStatusLookup xmlns="1119c2e5-8fb9-4d5f-baf1-202c530f2c34" xsi:nil="true"/>
    <LocManualTestRequired xmlns="1119c2e5-8fb9-4d5f-baf1-202c530f2c34">false</LocManualTestRequired>
    <LocOverallPublishStatusLookup xmlns="1119c2e5-8fb9-4d5f-baf1-202c530f2c34" xsi:nil="true"/>
    <LocPublishedLinkedAssetsLookup xmlns="1119c2e5-8fb9-4d5f-baf1-202c530f2c34" xsi:nil="true"/>
    <InternalTagsTaxHTField0 xmlns="1119c2e5-8fb9-4d5f-baf1-202c530f2c34">
      <Terms xmlns="http://schemas.microsoft.com/office/infopath/2007/PartnerControls"/>
    </InternalTagsTaxHTField0>
    <LocProcessedForHandoffsLookup xmlns="1119c2e5-8fb9-4d5f-baf1-202c530f2c34" xsi:nil="true"/>
    <LocalizationTagsTaxHTField0 xmlns="1119c2e5-8fb9-4d5f-baf1-202c530f2c34">
      <Terms xmlns="http://schemas.microsoft.com/office/infopath/2007/PartnerControls"/>
    </LocalizationTagsTaxHTField0>
    <CampaignTagsTaxHTField0 xmlns="1119c2e5-8fb9-4d5f-baf1-202c530f2c34">
      <Terms xmlns="http://schemas.microsoft.com/office/infopath/2007/PartnerControls"/>
    </CampaignTagsTaxHTField0>
    <LocLastLocAttemptVersionLookup xmlns="1119c2e5-8fb9-4d5f-baf1-202c530f2c34">132683</LocLastLocAttemptVersionLookup>
    <LocLastLocAttemptVersionTypeLookup xmlns="1119c2e5-8fb9-4d5f-baf1-202c530f2c34" xsi:nil="true"/>
    <LocRecommendedHandoff xmlns="1119c2e5-8fb9-4d5f-baf1-202c530f2c34" xsi:nil="true"/>
    <OriginalRelease xmlns="1119c2e5-8fb9-4d5f-baf1-202c530f2c34">14</OriginalRelease>
    <LocMarketGroupTiers2 xmlns="1119c2e5-8fb9-4d5f-baf1-202c530f2c34" xsi:nil="true"/>
  </documentManagement>
</p:properties>
</file>

<file path=customXml/itemProps1.xml><?xml version="1.0" encoding="utf-8"?>
<ds:datastoreItem xmlns:ds="http://schemas.openxmlformats.org/officeDocument/2006/customXml" ds:itemID="{69AE72DC-1411-44D7-A511-DC9680576DC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119c2e5-8fb9-4d5f-baf1-202c530f2c3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FD149D2B-A58F-4E66-9475-35534A02C76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A5F767F-98C4-4C34-B717-7C25DA169FFA}">
  <ds:schemaRefs>
    <ds:schemaRef ds:uri="1119c2e5-8fb9-4d5f-baf1-202c530f2c34"/>
    <ds:schemaRef ds:uri="http://purl.org/dc/terms/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schemas.microsoft.com/office/2006/documentManagement/typ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部活・サークルの募集チラシ1</Template>
  <TotalTime>201</TotalTime>
  <Words>66</Words>
  <Application>Microsoft Office PowerPoint</Application>
  <PresentationFormat>A4 210 x 297 mm</PresentationFormat>
  <Paragraphs>8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HG創英角ｺﾞｼｯｸUB</vt:lpstr>
      <vt:lpstr>Arial</vt:lpstr>
      <vt:lpstr>Arial Black</vt:lpstr>
      <vt:lpstr>Calibri</vt:lpstr>
      <vt:lpstr>Office ​​テーマ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直礼 宮下</dc:creator>
  <cp:lastModifiedBy>直礼 宮下</cp:lastModifiedBy>
  <cp:revision>7</cp:revision>
  <cp:lastPrinted>2023-06-05T13:06:07Z</cp:lastPrinted>
  <dcterms:created xsi:type="dcterms:W3CDTF">2023-06-03T23:12:18Z</dcterms:created>
  <dcterms:modified xsi:type="dcterms:W3CDTF">2024-01-26T08:42:31Z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0x010100F6E1CA76AAD4564AAF106FC3CFA868360400186944AA932D8046A3B88E9B37BEBDF5</vt:lpwstr>
  </property>
  <property fmtid="{D5CDD505-2E9C-101B-9397-08002B2CF9AE}" pid="3" name="InternalTags">
    <vt:lpwstr/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CampaignTags">
    <vt:lpwstr/>
  </property>
  <property fmtid="{D5CDD505-2E9C-101B-9397-08002B2CF9AE}" pid="7" name="ScenarioTags">
    <vt:lpwstr/>
  </property>
</Properties>
</file>