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4" r:id="rId5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6600"/>
    <a:srgbClr val="008000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5033" autoAdjust="0"/>
  </p:normalViewPr>
  <p:slideViewPr>
    <p:cSldViewPr snapToGrid="0" snapToObjects="1">
      <p:cViewPr varScale="1">
        <p:scale>
          <a:sx n="59" d="100"/>
          <a:sy n="59" d="100"/>
        </p:scale>
        <p:origin x="772" y="52"/>
      </p:cViewPr>
      <p:guideLst>
        <p:guide orient="horz" pos="100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289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F53080C-85F0-442E-B189-58381EEADE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980FAD4-08B4-4164-A40E-879B7F6106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EAE23E-C618-473E-8252-65D1A97CD8B0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2026/9/1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32D8A1E-D49B-40DC-86A7-39CE31C8B1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4760104-3510-4C55-AC5C-9A73AE0A35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37F19A1-64C2-4740-8A6F-67B7650E3EB4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0246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5CC4E92-8FBB-4353-B5A9-6056068BF130}" type="datetime1">
              <a:rPr lang="ja-JP" altLang="en-US" smtClean="0"/>
              <a:pPr/>
              <a:t>2026/9/1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0ACC3EB0-1A52-4620-A01F-91F3DECBFB5E}" type="slidenum">
              <a:rPr lang="en-US" altLang="ja-JP" smtClean="0"/>
              <a:pPr/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7369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CC3EB0-1A52-4620-A01F-91F3DECBFB5E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903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5DA738-98AC-BE48-A4FC-89D20C727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3149062"/>
            <a:ext cx="5791200" cy="1325563"/>
          </a:xfrm>
        </p:spPr>
        <p:txBody>
          <a:bodyPr rtlCol="0"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タイトルを編集する</a:t>
            </a:r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A37F6AFD-DBA7-5944-B8C8-9122FA8939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4580988"/>
            <a:ext cx="5791200" cy="925512"/>
          </a:xfrm>
        </p:spPr>
        <p:txBody>
          <a:bodyPr rtlCol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ja-JP" altLang="en-US" noProof="0"/>
              <a:t>サブタイトルを編集する</a:t>
            </a:r>
          </a:p>
        </p:txBody>
      </p:sp>
      <p:sp>
        <p:nvSpPr>
          <p:cNvPr id="15" name="図プレースホルダー 6">
            <a:extLst>
              <a:ext uri="{FF2B5EF4-FFF2-40B4-BE49-F238E27FC236}">
                <a16:creationId xmlns:a16="http://schemas.microsoft.com/office/drawing/2014/main" id="{58D7AD28-91C2-9048-8626-573CB05F6A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6900" y="4570790"/>
            <a:ext cx="4034172" cy="2276856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2" name="図プレースホルダー 6">
            <a:extLst>
              <a:ext uri="{FF2B5EF4-FFF2-40B4-BE49-F238E27FC236}">
                <a16:creationId xmlns:a16="http://schemas.microsoft.com/office/drawing/2014/main" id="{CC5F45C8-7226-5845-9311-4B8B220C1CF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7828" y="2283580"/>
            <a:ext cx="4034172" cy="2276856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4" name="図プレースホルダー 6">
            <a:extLst>
              <a:ext uri="{FF2B5EF4-FFF2-40B4-BE49-F238E27FC236}">
                <a16:creationId xmlns:a16="http://schemas.microsoft.com/office/drawing/2014/main" id="{BAFCF363-85F0-CC47-91EB-71AC93A50CC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70603" y="268"/>
            <a:ext cx="4111583" cy="2276856"/>
          </a:xfrm>
          <a:ln>
            <a:noFill/>
          </a:ln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5" name="図プレースホルダー 6">
            <a:extLst>
              <a:ext uri="{FF2B5EF4-FFF2-40B4-BE49-F238E27FC236}">
                <a16:creationId xmlns:a16="http://schemas.microsoft.com/office/drawing/2014/main" id="{566D4D9A-5632-1B49-ADF6-5DECA1B892F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070604" cy="2276856"/>
          </a:xfrm>
          <a:ln>
            <a:noFill/>
          </a:ln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3" name="図プレースホルダー 6">
            <a:extLst>
              <a:ext uri="{FF2B5EF4-FFF2-40B4-BE49-F238E27FC236}">
                <a16:creationId xmlns:a16="http://schemas.microsoft.com/office/drawing/2014/main" id="{2BB57774-1E3A-FD4C-8E5F-1C90050A3ED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57828" y="0"/>
            <a:ext cx="4034172" cy="2276856"/>
          </a:xfrm>
          <a:ln>
            <a:noFill/>
          </a:ln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</p:spTree>
    <p:extLst>
      <p:ext uri="{BB962C8B-B14F-4D97-AF65-F5344CB8AC3E}">
        <p14:creationId xmlns:p14="http://schemas.microsoft.com/office/powerpoint/2010/main" val="1410430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D5D446-3339-5447-8429-4B796A711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60" y="1825625"/>
            <a:ext cx="5289698" cy="4351338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C8459092-3379-5D42-84C2-0B1B24AE442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59402" y="1825625"/>
            <a:ext cx="5289698" cy="4351338"/>
          </a:xfrm>
        </p:spPr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A2C25E00-F749-4CEE-B20E-7ECDCB39F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558" y="184150"/>
            <a:ext cx="10515600" cy="625475"/>
          </a:xfrm>
        </p:spPr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3536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">
            <a:extLst>
              <a:ext uri="{FF2B5EF4-FFF2-40B4-BE49-F238E27FC236}">
                <a16:creationId xmlns:a16="http://schemas.microsoft.com/office/drawing/2014/main" id="{425C5021-CFAF-4FAD-88A8-FC1D2F6838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F87C352D-5124-4DB9-B2ED-EFB1D81B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219075"/>
          </a:xfrm>
        </p:spPr>
        <p:txBody>
          <a:bodyPr rtlCol="0">
            <a:normAutofit/>
          </a:bodyPr>
          <a:lstStyle>
            <a:lvl1pPr>
              <a:defRPr sz="90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9843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19C30FF-263D-5D47-8F06-204E0953E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8714DB-8A21-CA44-A68F-63A9AF6ED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350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64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04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6600"/>
            </a:gs>
            <a:gs pos="66000">
              <a:schemeClr val="accent6">
                <a:lumMod val="95000"/>
                <a:lumOff val="5000"/>
              </a:schemeClr>
            </a:gs>
            <a:gs pos="100000">
              <a:srgbClr val="008000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5858C9-A2AF-6246-BFA1-0DEC0CE7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" y="511628"/>
            <a:ext cx="11898085" cy="1197428"/>
          </a:xfrm>
        </p:spPr>
        <p:txBody>
          <a:bodyPr rtlCol="0">
            <a:noAutofit/>
          </a:bodyPr>
          <a:lstStyle/>
          <a:p>
            <a:pPr rtl="0"/>
            <a:r>
              <a:rPr lang="en-US" altLang="ja-JP" sz="6200" b="1" i="1" dirty="0">
                <a:solidFill>
                  <a:srgbClr val="FFFF00"/>
                </a:solidFill>
              </a:rPr>
              <a:t>2026</a:t>
            </a:r>
            <a:r>
              <a:rPr lang="ja-JP" altLang="en-US" sz="6200" b="1" i="1" dirty="0">
                <a:solidFill>
                  <a:srgbClr val="FFFF00"/>
                </a:solidFill>
              </a:rPr>
              <a:t> </a:t>
            </a:r>
            <a:r>
              <a:rPr lang="ja-JP" altLang="en-US" sz="6200" b="1" i="1" dirty="0">
                <a:solidFill>
                  <a:srgbClr val="FF0000"/>
                </a:solidFill>
              </a:rPr>
              <a:t>現</a:t>
            </a:r>
            <a:r>
              <a:rPr lang="en-US" altLang="ja-JP" sz="6200" b="1" i="1" dirty="0">
                <a:solidFill>
                  <a:srgbClr val="FF0000"/>
                </a:solidFill>
              </a:rPr>
              <a:t>U13</a:t>
            </a:r>
            <a:r>
              <a:rPr lang="ja-JP" altLang="en-US" sz="6200" b="1" i="1" dirty="0">
                <a:solidFill>
                  <a:srgbClr val="FF0000"/>
                </a:solidFill>
              </a:rPr>
              <a:t>・</a:t>
            </a:r>
            <a:r>
              <a:rPr lang="en-US" altLang="ja-JP" sz="6200" b="1" i="1" dirty="0">
                <a:solidFill>
                  <a:srgbClr val="FF0000"/>
                </a:solidFill>
              </a:rPr>
              <a:t>14</a:t>
            </a:r>
            <a:r>
              <a:rPr lang="ja-JP" altLang="en-US" sz="6200" b="1" i="1" dirty="0">
                <a:solidFill>
                  <a:srgbClr val="FFFF00"/>
                </a:solidFill>
              </a:rPr>
              <a:t>対象練習会　</a:t>
            </a:r>
            <a:endParaRPr lang="ja-JP" altLang="en-US" sz="6200" b="1" i="1" dirty="0">
              <a:solidFill>
                <a:srgbClr val="FFFF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715725-51B0-6342-8566-4460CFF194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7471" y="2340429"/>
            <a:ext cx="11484429" cy="4393926"/>
          </a:xfrm>
        </p:spPr>
        <p:txBody>
          <a:bodyPr rtlCol="0">
            <a:normAutofit/>
          </a:bodyPr>
          <a:lstStyle/>
          <a:p>
            <a:pPr marL="0" indent="0" rtl="0"/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9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月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15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29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30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日／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10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月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6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13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14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･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20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21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27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28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日</a:t>
            </a:r>
            <a:endParaRPr lang="en-US" altLang="ja-JP" sz="35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rtl="0"/>
            <a:r>
              <a:rPr lang="ja-JP" altLang="en-US" b="1" dirty="0">
                <a:solidFill>
                  <a:srgbClr val="FF0000"/>
                </a:solidFill>
              </a:rPr>
              <a:t>　　　　　　　　　　　　　　　　　　　</a:t>
            </a:r>
            <a:r>
              <a:rPr lang="en-US" altLang="ja-JP" b="1" dirty="0"/>
              <a:t>19:00-21:00</a:t>
            </a:r>
            <a:r>
              <a:rPr lang="ja-JP" altLang="en-US" b="1" dirty="0"/>
              <a:t>　　川和高校グランド</a:t>
            </a:r>
            <a:endParaRPr lang="en-US" altLang="ja-JP" b="1" dirty="0"/>
          </a:p>
          <a:p>
            <a:pPr marL="0" indent="0" rtl="0"/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9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月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3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17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24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日／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10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月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8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15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22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・</a:t>
            </a:r>
            <a:r>
              <a:rPr lang="en-US" altLang="ja-JP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29</a:t>
            </a:r>
            <a:r>
              <a:rPr lang="ja-JP" altLang="en-US" sz="3500" b="1" dirty="0">
                <a:solidFill>
                  <a:srgbClr val="FF0000"/>
                </a:solidFill>
                <a:highlight>
                  <a:srgbClr val="FFFF00"/>
                </a:highlight>
              </a:rPr>
              <a:t>日</a:t>
            </a:r>
            <a:endParaRPr lang="en-US" altLang="ja-JP" sz="35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rtl="0"/>
            <a:r>
              <a:rPr lang="ja-JP" altLang="en-US" sz="3500" b="1" dirty="0">
                <a:solidFill>
                  <a:srgbClr val="FF0000"/>
                </a:solidFill>
              </a:rPr>
              <a:t>　　　　　　　　　　　　　　　 </a:t>
            </a:r>
            <a:r>
              <a:rPr lang="en-US" altLang="ja-JP" b="1" dirty="0"/>
              <a:t>19:15-21:00</a:t>
            </a:r>
            <a:r>
              <a:rPr lang="ja-JP" altLang="en-US" b="1" dirty="0"/>
              <a:t>　　ライフネットスポーツパーク</a:t>
            </a:r>
            <a:r>
              <a:rPr lang="ja-JP" altLang="en-US" b="1" dirty="0">
                <a:solidFill>
                  <a:srgbClr val="FF0000"/>
                </a:solidFill>
              </a:rPr>
              <a:t>　</a:t>
            </a:r>
            <a:r>
              <a:rPr lang="ja-JP" altLang="en-US" sz="3500" b="1" dirty="0">
                <a:solidFill>
                  <a:srgbClr val="FF0000"/>
                </a:solidFill>
              </a:rPr>
              <a:t>　　　　　</a:t>
            </a:r>
            <a:endParaRPr lang="en-US" altLang="ja-JP" sz="3500" b="1" dirty="0">
              <a:solidFill>
                <a:srgbClr val="FF0000"/>
              </a:solidFill>
            </a:endParaRPr>
          </a:p>
          <a:p>
            <a:pPr marL="0" indent="0" rtl="0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＊</a:t>
            </a:r>
            <a:r>
              <a:rPr lang="ja-JP" altLang="en-US" dirty="0"/>
              <a:t>現在中学１・２年生対象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/>
            <a:r>
              <a:rPr lang="ja-JP" altLang="en-US" dirty="0"/>
              <a:t>＊トレーニング出来る服装</a:t>
            </a:r>
            <a:endParaRPr lang="en-US" altLang="ja-JP" dirty="0"/>
          </a:p>
          <a:p>
            <a:pPr marL="0" indent="0" rtl="0"/>
            <a:r>
              <a:rPr lang="ja-JP" altLang="en-US" dirty="0"/>
              <a:t>＊上記日程内</a:t>
            </a:r>
            <a:r>
              <a:rPr lang="en-US" altLang="ja-JP" dirty="0"/>
              <a:t>3</a:t>
            </a:r>
            <a:r>
              <a:rPr lang="ja-JP" altLang="en-US" dirty="0"/>
              <a:t>回まで参加可能（ﾗｲﾌﾈｯﾄ会場は参加費</a:t>
            </a:r>
            <a:r>
              <a:rPr lang="en-US" altLang="ja-JP" dirty="0"/>
              <a:t>1000</a:t>
            </a:r>
            <a:r>
              <a:rPr lang="ja-JP" altLang="en-US" dirty="0"/>
              <a:t>円）</a:t>
            </a:r>
            <a:endParaRPr lang="en-US" altLang="ja-JP" dirty="0"/>
          </a:p>
          <a:p>
            <a:pPr marL="0" indent="0" rtl="0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＊問い合わせにお申し込みください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5223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ams Backgrounds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7401335_TF34404031_Win32" id="{576C18D0-A31F-4382-A56B-2D2D5A2723F1}" vid="{97CCE39F-70E3-4C11-AEB7-331F3CDCE39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251952-A4F8-4343-AAB4-3555CDA4241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1FDFFE5-7839-41E2-9F3C-CA9EC438D4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A28106-0A25-4E52-8B67-6F786D6C5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Teams 向けの仮想のセンター ステージの背景</Template>
  <TotalTime>185</TotalTime>
  <Words>92</Words>
  <Application>Microsoft Office PowerPoint</Application>
  <PresentationFormat>ワイド画面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Meiryo UI</vt:lpstr>
      <vt:lpstr>Arial</vt:lpstr>
      <vt:lpstr>Office テーマ</vt:lpstr>
      <vt:lpstr>2026 現U13・14対象練習会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直礼 宮下</dc:creator>
  <cp:lastModifiedBy>直礼 宮下</cp:lastModifiedBy>
  <cp:revision>8</cp:revision>
  <dcterms:created xsi:type="dcterms:W3CDTF">2024-06-06T06:34:43Z</dcterms:created>
  <dcterms:modified xsi:type="dcterms:W3CDTF">2026-09-01T03:17:53Z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