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1263" cy="10693400"/>
  <p:notesSz cx="6858000" cy="9144000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9933"/>
    <a:srgbClr val="FED8F7"/>
    <a:srgbClr val="7C08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howGuides="1">
      <p:cViewPr varScale="1">
        <p:scale>
          <a:sx n="67" d="100"/>
          <a:sy n="67" d="100"/>
        </p:scale>
        <p:origin x="1638" y="138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51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4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37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37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2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78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8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1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7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83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92211-4E42-49E3-B075-3ECF1222EB6E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02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c-midori.kamoi@muse.ocn.ne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1742" y="6511973"/>
            <a:ext cx="2137646" cy="367240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8894" y="463550"/>
            <a:ext cx="4970494" cy="308295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59777" y="234132"/>
            <a:ext cx="1292662" cy="9361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b="1" spc="600" dirty="0">
                <a:solidFill>
                  <a:srgbClr val="009900"/>
                </a:solidFill>
                <a:latin typeface="ＭＳ 明朝" pitchFamily="17" charset="-128"/>
                <a:ea typeface="ＭＳ 明朝" pitchFamily="17" charset="-128"/>
              </a:rPr>
              <a:t>新</a:t>
            </a:r>
            <a:r>
              <a:rPr lang="ja-JP" altLang="en-US" sz="7200" b="1" spc="600" dirty="0">
                <a:solidFill>
                  <a:srgbClr val="009900"/>
                </a:solidFill>
                <a:latin typeface="ＭＳ 明朝" pitchFamily="17" charset="-128"/>
                <a:ea typeface="ＭＳ 明朝" pitchFamily="17" charset="-128"/>
              </a:rPr>
              <a:t>Ｕ</a:t>
            </a:r>
            <a:r>
              <a:rPr kumimoji="1" lang="en-US" altLang="ja-JP" sz="7200" b="1" spc="600" dirty="0">
                <a:solidFill>
                  <a:srgbClr val="009900"/>
                </a:solidFill>
                <a:latin typeface="ＭＳ 明朝" pitchFamily="17" charset="-128"/>
                <a:ea typeface="ＭＳ 明朝" pitchFamily="17" charset="-128"/>
              </a:rPr>
              <a:t>13</a:t>
            </a:r>
            <a:r>
              <a:rPr kumimoji="1" lang="ja-JP" altLang="en-US" sz="7200" b="1" spc="600" dirty="0">
                <a:solidFill>
                  <a:srgbClr val="009900"/>
                </a:solidFill>
                <a:latin typeface="ＭＳ 明朝" pitchFamily="17" charset="-128"/>
                <a:ea typeface="ＭＳ 明朝" pitchFamily="17" charset="-128"/>
              </a:rPr>
              <a:t>選手募集</a:t>
            </a:r>
            <a:r>
              <a:rPr kumimoji="1" lang="ja-JP" altLang="en-US" sz="7200" b="1" spc="600" dirty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52439" y="3978548"/>
            <a:ext cx="5472608" cy="266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500"/>
              </a:lnSpc>
            </a:pPr>
            <a:r>
              <a:rPr kumimoji="1" lang="ja-JP" altLang="en-US" sz="6000" dirty="0">
                <a:solidFill>
                  <a:srgbClr val="FF0000"/>
                </a:solidFill>
                <a:highlight>
                  <a:srgbClr val="FFFF00"/>
                </a:highlight>
                <a:latin typeface="Kunstler Script" pitchFamily="66" charset="0"/>
              </a:rPr>
              <a:t>まだ間に合う</a:t>
            </a:r>
            <a:endParaRPr kumimoji="1" lang="en-US" altLang="ja-JP" sz="6000" dirty="0">
              <a:solidFill>
                <a:srgbClr val="FF0000"/>
              </a:solidFill>
              <a:highlight>
                <a:srgbClr val="FFFF00"/>
              </a:highlight>
              <a:latin typeface="Kunstler Script" pitchFamily="66" charset="0"/>
            </a:endParaRPr>
          </a:p>
          <a:p>
            <a:pPr algn="ctr">
              <a:lnSpc>
                <a:spcPts val="9500"/>
              </a:lnSpc>
            </a:pPr>
            <a:endParaRPr kumimoji="1" lang="ja-JP" altLang="en-US" sz="11500" dirty="0">
              <a:latin typeface="Kunstler Script" pitchFamily="66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76575" y="3793896"/>
            <a:ext cx="2515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000" dirty="0">
                <a:solidFill>
                  <a:srgbClr val="FF0000"/>
                </a:solidFill>
                <a:latin typeface="HGS明朝B" pitchFamily="18" charset="-128"/>
                <a:ea typeface="HGS明朝B" pitchFamily="18" charset="-128"/>
              </a:rPr>
              <a:t>進路に迷ってる選手</a:t>
            </a:r>
            <a:endParaRPr lang="en-US" altLang="ja-JP" sz="2000" dirty="0">
              <a:solidFill>
                <a:srgbClr val="FF0000"/>
              </a:solidFill>
              <a:latin typeface="HGS明朝B" pitchFamily="18" charset="-128"/>
              <a:ea typeface="HGS明朝B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08894" y="5346700"/>
            <a:ext cx="4970494" cy="10926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342900" indent="-342900">
              <a:lnSpc>
                <a:spcPts val="2600"/>
              </a:lnSpc>
              <a:buFont typeface="Wingdings" pitchFamily="2" charset="2"/>
              <a:buChar char="l"/>
            </a:pPr>
            <a:r>
              <a:rPr lang="ja-JP" altLang="en-US" sz="2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上手くなりたい</a:t>
            </a:r>
            <a:endParaRPr kumimoji="1" lang="en-US" altLang="ja-JP" sz="20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indent="-342900">
              <a:lnSpc>
                <a:spcPts val="2600"/>
              </a:lnSpc>
              <a:buFont typeface="Wingdings" pitchFamily="2" charset="2"/>
              <a:buChar char="l"/>
            </a:pPr>
            <a:r>
              <a:rPr lang="ja-JP" altLang="en-US" sz="2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希望高校進路（豊富なパイプ）</a:t>
            </a:r>
            <a:endParaRPr lang="en-US" altLang="ja-JP" sz="20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indent="-342900">
              <a:lnSpc>
                <a:spcPts val="2600"/>
              </a:lnSpc>
              <a:buFont typeface="Wingdings" pitchFamily="2" charset="2"/>
              <a:buChar char="l"/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人間的成長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08893" y="6642844"/>
            <a:ext cx="2579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800" dirty="0"/>
              <a:t>先ずは体験練習をして雰囲気を感じてください。</a:t>
            </a:r>
            <a:endParaRPr kumimoji="1" lang="en-US" altLang="ja-JP" sz="1800" dirty="0"/>
          </a:p>
          <a:p>
            <a:pPr algn="just"/>
            <a:endParaRPr kumimoji="1" lang="en-US" altLang="ja-JP" sz="1800" dirty="0"/>
          </a:p>
          <a:p>
            <a:pPr algn="just"/>
            <a:r>
              <a:rPr lang="ja-JP" altLang="en-US" sz="1800" dirty="0"/>
              <a:t>詳しくは</a:t>
            </a:r>
            <a:r>
              <a:rPr lang="en-US" altLang="ja-JP" sz="1800" dirty="0"/>
              <a:t>HP</a:t>
            </a:r>
            <a:r>
              <a:rPr lang="ja-JP" altLang="en-US" sz="1800" dirty="0"/>
              <a:t>内の募集から</a:t>
            </a:r>
            <a:endParaRPr kumimoji="1" lang="ja-JP" altLang="en-US" sz="1800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807714"/>
              </p:ext>
            </p:extLst>
          </p:nvPr>
        </p:nvGraphicFramePr>
        <p:xfrm>
          <a:off x="562865" y="8348177"/>
          <a:ext cx="4225878" cy="2538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5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3039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</a:pP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</a:rPr>
                        <a:t>お問い合わせ先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ts val="2700"/>
                        </a:lnSpc>
                      </a:pPr>
                      <a:r>
                        <a:rPr kumimoji="1" lang="ja-JP" altLang="en-US" sz="1600" dirty="0">
                          <a:solidFill>
                            <a:sysClr val="windowText" lastClr="000000"/>
                          </a:solidFill>
                        </a:rPr>
                        <a:t>（一社）スポーツクラブ緑</a:t>
                      </a:r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  </a:t>
                      </a:r>
                      <a:r>
                        <a:rPr kumimoji="1" lang="en-US" altLang="ja-JP" sz="4400" dirty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FC</a:t>
                      </a:r>
                      <a:r>
                        <a:rPr kumimoji="1" lang="ja-JP" altLang="en-US" sz="4400" dirty="0">
                          <a:solidFill>
                            <a:sysClr val="windowText" lastClr="0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緑</a:t>
                      </a:r>
                      <a:endParaRPr kumimoji="1" lang="ja-JP" altLang="en-US" sz="2800" dirty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14400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302">
                <a:tc>
                  <a:txBody>
                    <a:bodyPr/>
                    <a:lstStyle/>
                    <a:p>
                      <a:r>
                        <a:rPr kumimoji="1" lang="en-US" altLang="ja-JP" sz="2000" b="1" dirty="0">
                          <a:latin typeface="Century Gothic" pitchFamily="34" charset="0"/>
                        </a:rPr>
                        <a:t>TEL</a:t>
                      </a:r>
                      <a:r>
                        <a:rPr kumimoji="1" lang="en-US" altLang="ja-JP" sz="4000" b="1" baseline="0" dirty="0">
                          <a:latin typeface="Century Gothic" pitchFamily="34" charset="0"/>
                        </a:rPr>
                        <a:t> 045-507-7880</a:t>
                      </a:r>
                      <a:endParaRPr kumimoji="1" lang="ja-JP" altLang="en-US" sz="2800" b="1" dirty="0">
                        <a:latin typeface="Century Gothic" pitchFamily="34" charset="0"/>
                      </a:endParaRPr>
                    </a:p>
                  </a:txBody>
                  <a:tcPr marL="14400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493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  <a:hlinkClick r:id="rId4"/>
                        </a:rPr>
                        <a:t>sc-midori.kamoi@muse.ocn.ne.jp</a:t>
                      </a:r>
                      <a:endParaRPr kumimoji="1" lang="en-US" altLang="ja-JP" sz="18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endParaRPr kumimoji="1" lang="ja-JP" altLang="en-US" sz="18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14400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960">
                <a:tc>
                  <a:txBody>
                    <a:bodyPr/>
                    <a:lstStyle/>
                    <a:p>
                      <a:endParaRPr kumimoji="1" lang="ja-JP" altLang="en-US" b="1" dirty="0">
                        <a:latin typeface="Century Gothic" pitchFamily="34" charset="0"/>
                      </a:endParaRPr>
                    </a:p>
                  </a:txBody>
                  <a:tcPr marL="14400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0" y="0"/>
            <a:ext cx="252239" cy="10693400"/>
          </a:xfrm>
          <a:prstGeom prst="rect">
            <a:avLst/>
          </a:prstGeom>
          <a:gradFill flip="none" rotWithShape="1">
            <a:gsLst>
              <a:gs pos="0">
                <a:srgbClr val="339933">
                  <a:shade val="30000"/>
                  <a:satMod val="115000"/>
                </a:srgbClr>
              </a:gs>
              <a:gs pos="50000">
                <a:srgbClr val="339933">
                  <a:shade val="67500"/>
                  <a:satMod val="115000"/>
                </a:srgbClr>
              </a:gs>
              <a:gs pos="100000">
                <a:srgbClr val="339933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78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XHash xmlns="1119c2e5-8fb9-4d5f-baf1-202c530f2c34" xsi:nil="true"/>
    <IntlLangReviewDate xmlns="1119c2e5-8fb9-4d5f-baf1-202c530f2c34" xsi:nil="true"/>
    <PrimaryImageGen xmlns="1119c2e5-8fb9-4d5f-baf1-202c530f2c34">false</PrimaryImageGen>
    <TPInstallLocation xmlns="1119c2e5-8fb9-4d5f-baf1-202c530f2c34" xsi:nil="true"/>
    <IntlLangReview xmlns="1119c2e5-8fb9-4d5f-baf1-202c530f2c34" xsi:nil="true"/>
    <LocPublishedDependentAssetsLookup xmlns="1119c2e5-8fb9-4d5f-baf1-202c530f2c34" xsi:nil="true"/>
    <Manager xmlns="1119c2e5-8fb9-4d5f-baf1-202c530f2c34" xsi:nil="true"/>
    <NumericId xmlns="1119c2e5-8fb9-4d5f-baf1-202c530f2c34" xsi:nil="true"/>
    <OOCacheId xmlns="1119c2e5-8fb9-4d5f-baf1-202c530f2c34" xsi:nil="true"/>
    <AverageRating xmlns="1119c2e5-8fb9-4d5f-baf1-202c530f2c34" xsi:nil="true"/>
    <CSXUpdate xmlns="1119c2e5-8fb9-4d5f-baf1-202c530f2c34">false</CSXUpdate>
    <APDescription xmlns="1119c2e5-8fb9-4d5f-baf1-202c530f2c34" xsi:nil="true"/>
    <FeatureTagsTaxHTField0 xmlns="1119c2e5-8fb9-4d5f-baf1-202c530f2c34">
      <Terms xmlns="http://schemas.microsoft.com/office/infopath/2007/PartnerControls"/>
    </FeatureTagsTaxHTField0>
    <IntlLangReviewer xmlns="1119c2e5-8fb9-4d5f-baf1-202c530f2c34" xsi:nil="true"/>
    <OpenTemplate xmlns="1119c2e5-8fb9-4d5f-baf1-202c530f2c34">true</OpenTemplate>
    <TaxCatchAll xmlns="1119c2e5-8fb9-4d5f-baf1-202c530f2c34"/>
    <ApprovalLog xmlns="1119c2e5-8fb9-4d5f-baf1-202c530f2c34" xsi:nil="true"/>
    <TPComponent xmlns="1119c2e5-8fb9-4d5f-baf1-202c530f2c34" xsi:nil="true"/>
    <EditorialTags xmlns="1119c2e5-8fb9-4d5f-baf1-202c530f2c34" xsi:nil="true"/>
    <LastModifiedDateTime xmlns="1119c2e5-8fb9-4d5f-baf1-202c530f2c34" xsi:nil="true"/>
    <LegacyData xmlns="1119c2e5-8fb9-4d5f-baf1-202c530f2c34" xsi:nil="true"/>
    <TPLaunchHelpLink xmlns="1119c2e5-8fb9-4d5f-baf1-202c530f2c34" xsi:nil="true"/>
    <LocComments xmlns="1119c2e5-8fb9-4d5f-baf1-202c530f2c34" xsi:nil="true"/>
    <LocProcessedForMarketsLookup xmlns="1119c2e5-8fb9-4d5f-baf1-202c530f2c34" xsi:nil="true"/>
    <Milestone xmlns="1119c2e5-8fb9-4d5f-baf1-202c530f2c34">Beta 1</Milestone>
    <BusinessGroup xmlns="1119c2e5-8fb9-4d5f-baf1-202c530f2c34" xsi:nil="true"/>
    <Providers xmlns="1119c2e5-8fb9-4d5f-baf1-202c530f2c34" xsi:nil="true"/>
    <RecommendationsModifier xmlns="1119c2e5-8fb9-4d5f-baf1-202c530f2c34" xsi:nil="true"/>
    <SourceTitle xmlns="1119c2e5-8fb9-4d5f-baf1-202c530f2c34" xsi:nil="true"/>
    <HandoffToMSDN xmlns="1119c2e5-8fb9-4d5f-baf1-202c530f2c34" xsi:nil="true"/>
    <LocOverallHandbackStatusLookup xmlns="1119c2e5-8fb9-4d5f-baf1-202c530f2c34" xsi:nil="true"/>
    <DirectSourceMarket xmlns="1119c2e5-8fb9-4d5f-baf1-202c530f2c34" xsi:nil="true"/>
    <APEditor xmlns="1119c2e5-8fb9-4d5f-baf1-202c530f2c34">
      <UserInfo>
        <DisplayName/>
        <AccountId xsi:nil="true"/>
        <AccountType/>
      </UserInfo>
    </APEditor>
    <LocNewPublishedVersionLookup xmlns="1119c2e5-8fb9-4d5f-baf1-202c530f2c34" xsi:nil="true"/>
    <SubmitterId xmlns="1119c2e5-8fb9-4d5f-baf1-202c530f2c34" xsi:nil="true"/>
    <TemplateStatus xmlns="1119c2e5-8fb9-4d5f-baf1-202c530f2c34">Complete</TemplateStatus>
    <UAProjectedTotalWords xmlns="1119c2e5-8fb9-4d5f-baf1-202c530f2c34" xsi:nil="true"/>
    <Provider xmlns="1119c2e5-8fb9-4d5f-baf1-202c530f2c34" xsi:nil="true"/>
    <CSXSubmissionDate xmlns="1119c2e5-8fb9-4d5f-baf1-202c530f2c34" xsi:nil="true"/>
    <BlockPublish xmlns="1119c2e5-8fb9-4d5f-baf1-202c530f2c34" xsi:nil="true"/>
    <BugNumber xmlns="1119c2e5-8fb9-4d5f-baf1-202c530f2c34" xsi:nil="true"/>
    <TPLaunchHelpLinkType xmlns="1119c2e5-8fb9-4d5f-baf1-202c530f2c34">Template</TPLaunchHelpLinkType>
    <PublishStatusLookup xmlns="1119c2e5-8fb9-4d5f-baf1-202c530f2c34">
      <Value>452420</Value>
      <Value>502678</Value>
    </PublishStatusLookup>
    <ScenarioTagsTaxHTField0 xmlns="1119c2e5-8fb9-4d5f-baf1-202c530f2c34">
      <Terms xmlns="http://schemas.microsoft.com/office/infopath/2007/PartnerControls"/>
    </ScenarioTagsTaxHTField0>
    <TimesCloned xmlns="1119c2e5-8fb9-4d5f-baf1-202c530f2c34" xsi:nil="true"/>
    <IsDeleted xmlns="1119c2e5-8fb9-4d5f-baf1-202c530f2c34">false</IsDeleted>
    <OriginAsset xmlns="1119c2e5-8fb9-4d5f-baf1-202c530f2c34" xsi:nil="true"/>
    <UALocComments xmlns="1119c2e5-8fb9-4d5f-baf1-202c530f2c34" xsi:nil="true"/>
    <UALocRecommendation xmlns="1119c2e5-8fb9-4d5f-baf1-202c530f2c34">Localize</UALocRecommendation>
    <DSATActionTaken xmlns="1119c2e5-8fb9-4d5f-baf1-202c530f2c34" xsi:nil="true"/>
    <MachineTranslated xmlns="1119c2e5-8fb9-4d5f-baf1-202c530f2c34">false</MachineTranslated>
    <OutputCachingOn xmlns="1119c2e5-8fb9-4d5f-baf1-202c530f2c34">false</OutputCachingOn>
    <ParentAssetId xmlns="1119c2e5-8fb9-4d5f-baf1-202c530f2c34" xsi:nil="true"/>
    <APAuthor xmlns="1119c2e5-8fb9-4d5f-baf1-202c530f2c34">
      <UserInfo>
        <DisplayName>System Account</DisplayName>
        <AccountId>1073741823</AccountId>
        <AccountType/>
      </UserInfo>
    </APAuthor>
    <ClipArtFilename xmlns="1119c2e5-8fb9-4d5f-baf1-202c530f2c34" xsi:nil="true"/>
    <LocOverallLocStatusLookup xmlns="1119c2e5-8fb9-4d5f-baf1-202c530f2c34" xsi:nil="true"/>
    <LocOverallPreviewStatusLookup xmlns="1119c2e5-8fb9-4d5f-baf1-202c530f2c34" xsi:nil="true"/>
    <IntlLocPriority xmlns="1119c2e5-8fb9-4d5f-baf1-202c530f2c34" xsi:nil="true"/>
    <ApprovalStatus xmlns="1119c2e5-8fb9-4d5f-baf1-202c530f2c34">InProgress</ApprovalStatus>
    <LocManualTestRequired xmlns="1119c2e5-8fb9-4d5f-baf1-202c530f2c34" xsi:nil="true"/>
    <TPNamespace xmlns="1119c2e5-8fb9-4d5f-baf1-202c530f2c34" xsi:nil="true"/>
    <TemplateTemplateType xmlns="1119c2e5-8fb9-4d5f-baf1-202c530f2c34">PowerPoint 12 Default</TemplateTemplateType>
    <UANotes xmlns="1119c2e5-8fb9-4d5f-baf1-202c530f2c34" xsi:nil="true"/>
    <ThumbnailAssetId xmlns="1119c2e5-8fb9-4d5f-baf1-202c530f2c34" xsi:nil="true"/>
    <AssetId xmlns="1119c2e5-8fb9-4d5f-baf1-202c530f2c34">TP102773771</AssetId>
    <AssetType xmlns="1119c2e5-8fb9-4d5f-baf1-202c530f2c34" xsi:nil="true"/>
    <TPClientViewer xmlns="1119c2e5-8fb9-4d5f-baf1-202c530f2c34" xsi:nil="true"/>
    <TPFriendlyName xmlns="1119c2e5-8fb9-4d5f-baf1-202c530f2c34" xsi:nil="true"/>
    <PlannedPubDate xmlns="1119c2e5-8fb9-4d5f-baf1-202c530f2c34" xsi:nil="true"/>
    <PolicheckWords xmlns="1119c2e5-8fb9-4d5f-baf1-202c530f2c34" xsi:nil="true"/>
    <TPCommandLine xmlns="1119c2e5-8fb9-4d5f-baf1-202c530f2c34" xsi:nil="true"/>
    <LocOverallPublishStatusLookup xmlns="1119c2e5-8fb9-4d5f-baf1-202c530f2c34" xsi:nil="true"/>
    <LocPublishedLinkedAssetsLookup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MarketSpecific xmlns="1119c2e5-8fb9-4d5f-baf1-202c530f2c34" xsi:nil="true"/>
    <LastHandOff xmlns="1119c2e5-8fb9-4d5f-baf1-202c530f2c34" xsi:nil="true"/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VoteCount xmlns="1119c2e5-8fb9-4d5f-baf1-202c530f2c34" xsi:nil="true"/>
    <ContentItem xmlns="1119c2e5-8fb9-4d5f-baf1-202c530f2c34" xsi:nil="true"/>
    <Markets xmlns="1119c2e5-8fb9-4d5f-baf1-202c530f2c34"/>
    <OriginalSourceMarket xmlns="1119c2e5-8fb9-4d5f-baf1-202c530f2c34" xsi:nil="true"/>
    <PublishTargets xmlns="1119c2e5-8fb9-4d5f-baf1-202c530f2c34">OfficeOnline</PublishTargets>
    <ShowIn xmlns="1119c2e5-8fb9-4d5f-baf1-202c530f2c34">Show everywhere</ShowIn>
    <UACurrentWords xmlns="1119c2e5-8fb9-4d5f-baf1-202c530f2c34" xsi:nil="true"/>
    <TPApplication xmlns="1119c2e5-8fb9-4d5f-baf1-202c530f2c34" xsi:nil="true"/>
    <AssetExpire xmlns="1119c2e5-8fb9-4d5f-baf1-202c530f2c34">2100-01-01T00:00:00+00:00</AssetExpire>
    <CampaignTagsTaxHTField0 xmlns="1119c2e5-8fb9-4d5f-baf1-202c530f2c34">
      <Terms xmlns="http://schemas.microsoft.com/office/infopath/2007/PartnerControls"/>
    </CampaignTagsTaxHTField0>
    <LocLastLocAttemptVersionLookup xmlns="1119c2e5-8fb9-4d5f-baf1-202c530f2c34">134650</LocLastLocAttemptVersionLookup>
    <LocLastLocAttemptVersionTypeLookup xmlns="1119c2e5-8fb9-4d5f-baf1-202c530f2c34" xsi:nil="true"/>
    <AssetStart xmlns="1119c2e5-8fb9-4d5f-baf1-202c530f2c34">2011-11-08T08:02:55+00:00</AssetStart>
    <TPExecutable xmlns="1119c2e5-8fb9-4d5f-baf1-202c530f2c34" xsi:nil="true"/>
    <FriendlyTitle xmlns="1119c2e5-8fb9-4d5f-baf1-202c530f2c34" xsi:nil="true"/>
    <LocRecommendedHandoff xmlns="1119c2e5-8fb9-4d5f-baf1-202c530f2c34" xsi:nil="true"/>
    <TPAppVersion xmlns="1119c2e5-8fb9-4d5f-baf1-202c530f2c34" xsi:nil="true"/>
    <AcquiredFrom xmlns="1119c2e5-8fb9-4d5f-baf1-202c530f2c34">Internal MS</AcquiredFrom>
    <IsSearchable xmlns="1119c2e5-8fb9-4d5f-baf1-202c530f2c34">true</IsSearchable>
    <CSXSubmissionMarket xmlns="1119c2e5-8fb9-4d5f-baf1-202c530f2c34" xsi:nil="true"/>
    <Downloads xmlns="1119c2e5-8fb9-4d5f-baf1-202c530f2c34">0</Downloads>
    <EditorialStatus xmlns="1119c2e5-8fb9-4d5f-baf1-202c530f2c34">Complete</EditorialStatus>
    <ArtSampleDocs xmlns="1119c2e5-8fb9-4d5f-baf1-202c530f2c34" xsi:nil="true"/>
    <TrustLevel xmlns="1119c2e5-8fb9-4d5f-baf1-202c530f2c34">1 Microsoft Managed Content</TrustLevel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D93AD8B6-1E99-4A41-9173-AFB0988ABF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939EDA-EE09-4224-82B0-6C4936D0A4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51E62B-5042-4C2F-84BF-087733CA8974}">
  <ds:schemaRefs>
    <ds:schemaRef ds:uri="http://schemas.microsoft.com/office/2006/metadata/properties"/>
    <ds:schemaRef ds:uri="http://schemas.microsoft.com/office/infopath/2007/PartnerControls"/>
    <ds:schemaRef ds:uri="1119c2e5-8fb9-4d5f-baf1-202c530f2c3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サークル部員募集チラシ</Template>
  <TotalTime>80</TotalTime>
  <Words>64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HGPｺﾞｼｯｸM</vt:lpstr>
      <vt:lpstr>HGS明朝B</vt:lpstr>
      <vt:lpstr>ＭＳ 明朝</vt:lpstr>
      <vt:lpstr>メイリオ</vt:lpstr>
      <vt:lpstr>Arial</vt:lpstr>
      <vt:lpstr>Calibri</vt:lpstr>
      <vt:lpstr>Century Gothic</vt:lpstr>
      <vt:lpstr>Kunstler Script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直礼 宮下</dc:creator>
  <cp:lastModifiedBy>直礼 宮下</cp:lastModifiedBy>
  <cp:revision>1</cp:revision>
  <dcterms:created xsi:type="dcterms:W3CDTF">2022-01-13T03:32:37Z</dcterms:created>
  <dcterms:modified xsi:type="dcterms:W3CDTF">2022-01-13T04:53:37Z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</Properties>
</file>