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906000" cy="6858000" type="A4"/>
  <p:notesSz cx="6888163" cy="10021888"/>
  <p:defaultTextStyle>
    <a:defPPr>
      <a:defRPr lang="ja-JP"/>
    </a:defPPr>
    <a:lvl1pPr marL="0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FF"/>
    <a:srgbClr val="3333FF"/>
    <a:srgbClr val="3366FF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80" d="100"/>
          <a:sy n="80" d="100"/>
        </p:scale>
        <p:origin x="57" y="5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7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399463" y="303213"/>
            <a:ext cx="2605485" cy="64516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79571" y="303213"/>
            <a:ext cx="7654792" cy="64516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60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7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5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7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79570" y="1763713"/>
            <a:ext cx="5130138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874809" y="1763713"/>
            <a:ext cx="5130139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9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86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4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0" y="273050"/>
            <a:ext cx="553773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1" y="1435100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72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19" indent="0">
              <a:buNone/>
              <a:defRPr sz="2900"/>
            </a:lvl2pPr>
            <a:lvl3pPr marL="957838" indent="0">
              <a:buNone/>
              <a:defRPr sz="2500"/>
            </a:lvl3pPr>
            <a:lvl4pPr marL="1436757" indent="0">
              <a:buNone/>
              <a:defRPr sz="2100"/>
            </a:lvl4pPr>
            <a:lvl5pPr marL="1915677" indent="0">
              <a:buNone/>
              <a:defRPr sz="2100"/>
            </a:lvl5pPr>
            <a:lvl6pPr marL="2394596" indent="0">
              <a:buNone/>
              <a:defRPr sz="2100"/>
            </a:lvl6pPr>
            <a:lvl7pPr marL="2873515" indent="0">
              <a:buNone/>
              <a:defRPr sz="2100"/>
            </a:lvl7pPr>
            <a:lvl8pPr marL="3352434" indent="0">
              <a:buNone/>
              <a:defRPr sz="2100"/>
            </a:lvl8pPr>
            <a:lvl9pPr marL="3831353" indent="0">
              <a:buNone/>
              <a:defRPr sz="21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60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7373" y="0"/>
            <a:ext cx="4128627" cy="6858000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1" y="1146"/>
            <a:ext cx="5776076" cy="685685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2062645" y="1146"/>
            <a:ext cx="1650784" cy="6856854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1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C28BC-5D14-4897-80B1-2323499A0070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38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9" indent="-359189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44" indent="-299324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98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17" indent="-239460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36" indent="-239460" algn="l" defTabSz="957838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9000">
              <a:srgbClr val="008000"/>
            </a:gs>
            <a:gs pos="47000">
              <a:srgbClr val="008000"/>
            </a:gs>
            <a:gs pos="12000">
              <a:srgbClr val="008000"/>
            </a:gs>
            <a:gs pos="42000">
              <a:srgbClr val="008000"/>
            </a:gs>
            <a:gs pos="35965">
              <a:srgbClr val="008000"/>
            </a:gs>
            <a:gs pos="87000">
              <a:srgbClr val="FFFF00"/>
            </a:gs>
            <a:gs pos="96000">
              <a:srgbClr val="399D00"/>
            </a:gs>
            <a:gs pos="100000">
              <a:srgbClr val="008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1916797" y="2691347"/>
            <a:ext cx="169642" cy="854231"/>
          </a:xfrm>
          <a:prstGeom prst="rect">
            <a:avLst/>
          </a:prstGeom>
          <a:noFill/>
        </p:spPr>
        <p:txBody>
          <a:bodyPr wrap="none" lIns="83969" tIns="41985" rIns="83969" bIns="4198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ja-JP" altLang="en-US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15115" y="-137939"/>
            <a:ext cx="8657479" cy="1931449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r>
              <a:rPr lang="ja-JP" altLang="en-US" sz="12000" i="1" dirty="0">
                <a:solidFill>
                  <a:srgbClr val="FFFF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小学生クラス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296816" y="1257203"/>
            <a:ext cx="7465853" cy="193144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ja-JP" altLang="en-US" sz="12000" i="1" dirty="0">
                <a:solidFill>
                  <a:srgbClr val="FFFF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大募集</a:t>
            </a:r>
          </a:p>
        </p:txBody>
      </p:sp>
      <p:cxnSp>
        <p:nvCxnSpPr>
          <p:cNvPr id="30" name="直線コネクタ 29"/>
          <p:cNvCxnSpPr>
            <a:cxnSpLocks/>
          </p:cNvCxnSpPr>
          <p:nvPr/>
        </p:nvCxnSpPr>
        <p:spPr>
          <a:xfrm>
            <a:off x="-10064" y="3068960"/>
            <a:ext cx="990600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0" b="10170"/>
          <a:stretch/>
        </p:blipFill>
        <p:spPr>
          <a:xfrm>
            <a:off x="200472" y="4797152"/>
            <a:ext cx="2138431" cy="1803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テキスト ボックス 34"/>
          <p:cNvSpPr txBox="1"/>
          <p:nvPr/>
        </p:nvSpPr>
        <p:spPr>
          <a:xfrm>
            <a:off x="153423" y="3187201"/>
            <a:ext cx="9599154" cy="1731395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1"/>
              </a:extrusionClr>
            </a:sp3d>
          </a:bodyPr>
          <a:lstStyle/>
          <a:p>
            <a:pPr algn="ctr"/>
            <a:r>
              <a:rPr lang="en-US" altLang="ja-JP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1</a:t>
            </a:r>
            <a:r>
              <a:rPr lang="ja-JP" altLang="en-US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2</a:t>
            </a:r>
            <a:r>
              <a:rPr lang="ja-JP" altLang="en-US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年生全日コース･週末コース</a:t>
            </a:r>
            <a:r>
              <a:rPr lang="en-US" altLang="ja-JP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2</a:t>
            </a:r>
            <a:r>
              <a:rPr lang="ja-JP" altLang="en-US" sz="3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コース開設</a:t>
            </a:r>
            <a:endParaRPr lang="en-US" altLang="ja-JP" sz="37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itchFamily="49" charset="-128"/>
              <a:ea typeface="HG創英角ｺﾞｼｯｸUB" pitchFamily="49" charset="-128"/>
            </a:endParaRPr>
          </a:p>
          <a:p>
            <a:pPr algn="ctr"/>
            <a:r>
              <a:rPr lang="ja-JP" altLang="en-US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平日はまだ体力が厳しい、週末なら送迎が可能</a:t>
            </a:r>
            <a:endParaRPr lang="en-US" altLang="ja-JP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itchFamily="49" charset="-128"/>
              <a:ea typeface="HG創英角ｺﾞｼｯｸUB" pitchFamily="49" charset="-128"/>
            </a:endParaRPr>
          </a:p>
          <a:p>
            <a:pPr algn="ctr"/>
            <a:r>
              <a:rPr lang="ja-JP" altLang="en-US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様々なニーズにお応えいたします！！　</a:t>
            </a:r>
            <a:endParaRPr lang="en-US" altLang="ja-JP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656856" y="5181077"/>
            <a:ext cx="56668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＊体験練習随時募集</a:t>
            </a:r>
            <a:endParaRPr lang="en-US" altLang="ja-JP" sz="4000" i="1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40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＊キャンペーン実施中</a:t>
            </a:r>
          </a:p>
        </p:txBody>
      </p:sp>
    </p:spTree>
    <p:extLst>
      <p:ext uri="{BB962C8B-B14F-4D97-AF65-F5344CB8AC3E}">
        <p14:creationId xmlns:p14="http://schemas.microsoft.com/office/powerpoint/2010/main" val="235184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>2011-02-25T04:29:00+00:00</IntlLangReviewDate>
    <PrimaryImageGen xmlns="1119c2e5-8fb9-4d5f-baf1-202c530f2c34">true</PrimaryImageGen>
    <TPInstallLocation xmlns="1119c2e5-8fb9-4d5f-baf1-202c530f2c34" xsi:nil="true"/>
    <IntlLangReview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IntlLangReviewer xmlns="1119c2e5-8fb9-4d5f-baf1-202c530f2c34" xsi:nil="true"/>
    <OpenTemplate xmlns="1119c2e5-8fb9-4d5f-baf1-202c530f2c34">true</OpenTemplate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>2011-02-25T04:29:00+00:00</LastModifiedDateTime>
    <LastPublishResultLookup xmlns="1119c2e5-8fb9-4d5f-baf1-202c530f2c34" xsi:nil="true"/>
    <LegacyData xmlns="1119c2e5-8fb9-4d5f-baf1-202c530f2c34" xsi:nil="true"/>
    <TPLaunchHelpLink xmlns="1119c2e5-8fb9-4d5f-baf1-202c530f2c34" xsi:nil="true"/>
    <Milestone xmlns="1119c2e5-8fb9-4d5f-baf1-202c530f2c34" xsi:nil="true"/>
    <BusinessGroup xmlns="1119c2e5-8fb9-4d5f-baf1-202c530f2c34" xsi:nil="true"/>
    <Providers xmlns="1119c2e5-8fb9-4d5f-baf1-202c530f2c34" xsi:nil="true"/>
    <SourceTitle xmlns="1119c2e5-8fb9-4d5f-baf1-202c530f2c34" xsi:nil="true"/>
    <HandoffToMSDN xmlns="1119c2e5-8fb9-4d5f-baf1-202c530f2c34">2011-02-25T04:29:00+00:00</HandoffToMSDN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>false</BlockPublish>
    <BugNumber xmlns="1119c2e5-8fb9-4d5f-baf1-202c530f2c34" xsi:nil="true"/>
    <TPLaunchHelpLinkType xmlns="1119c2e5-8fb9-4d5f-baf1-202c530f2c34">Template</TPLaunchHelpLinkType>
    <PublishStatusLookup xmlns="1119c2e5-8fb9-4d5f-baf1-202c530f2c34">
      <Value>406136</Value>
      <Value>450886</Value>
    </PublishStatusLookup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FAREAST\kaorisat</DisplayName>
        <AccountId>71</AccountId>
        <AccountType/>
      </UserInfo>
    </APAuthor>
    <ClipArtFilename xmlns="1119c2e5-8fb9-4d5f-baf1-202c530f2c34" xsi:nil="true"/>
    <IntlLocPriority xmlns="1119c2e5-8fb9-4d5f-baf1-202c530f2c34" xsi:nil="true"/>
    <ApprovalStatus xmlns="1119c2e5-8fb9-4d5f-baf1-202c530f2c34">ApprovedManual</ApprovalStatus>
    <TPNamespace xmlns="1119c2e5-8fb9-4d5f-baf1-202c530f2c34" xsi:nil="true"/>
    <TemplateTemplateType xmlns="1119c2e5-8fb9-4d5f-baf1-202c530f2c34">PowerPoint Design Template</TemplateTemplateType>
    <UANotes xmlns="1119c2e5-8fb9-4d5f-baf1-202c530f2c34" xsi:nil="true"/>
    <ThumbnailAssetId xmlns="1119c2e5-8fb9-4d5f-baf1-202c530f2c34" xsi:nil="true"/>
    <AssetId xmlns="1119c2e5-8fb9-4d5f-baf1-202c530f2c34">TP102560092</AssetId>
    <AssetType xmlns="1119c2e5-8fb9-4d5f-baf1-202c530f2c34">TP</AssetType>
    <TPClientViewer xmlns="1119c2e5-8fb9-4d5f-baf1-202c530f2c34" xsi:nil="true"/>
    <TPFriendlyName xmlns="1119c2e5-8fb9-4d5f-baf1-202c530f2c34" xsi:nil="true"/>
    <PlannedPubDate xmlns="1119c2e5-8fb9-4d5f-baf1-202c530f2c34">2011-02-25T04:29:00+00:00</PlannedPubDate>
    <PolicheckWords xmlns="1119c2e5-8fb9-4d5f-baf1-202c530f2c34" xsi:nil="true"/>
    <TPCommandLine xmlns="1119c2e5-8fb9-4d5f-baf1-202c530f2c34" xsi:nil="true"/>
    <CrawlForDependencies xmlns="1119c2e5-8fb9-4d5f-baf1-202c530f2c34">false</CrawlForDependencies>
    <MarketSpecific xmlns="1119c2e5-8fb9-4d5f-baf1-202c530f2c34">false</MarketSpecific>
    <LastHandOff xmlns="1119c2e5-8fb9-4d5f-baf1-202c530f2c34" xsi:nil="true"/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2100-01-01T08:00:00+00:00</AssetExpire>
    <AssetStart xmlns="1119c2e5-8fb9-4d5f-baf1-202c530f2c34">2010-02-25T05:00:00+00:00</AssetStart>
    <TPExecutable xmlns="1119c2e5-8fb9-4d5f-baf1-202c530f2c34" xsi:nil="true"/>
    <FriendlyTitle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false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>false</LocManualTestRequired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132683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F767F-98C4-4C34-B717-7C25DA169FFA}">
  <ds:schemaRefs>
    <ds:schemaRef ds:uri="1119c2e5-8fb9-4d5f-baf1-202c530f2c3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D149D2B-A58F-4E66-9475-35534A02C7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AE72DC-1411-44D7-A511-DC9680576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部活・サークルの募集チラシ1</Template>
  <TotalTime>234</TotalTime>
  <Words>42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HG創英角ｺﾞｼｯｸUB</vt:lpstr>
      <vt:lpstr>Arial</vt:lpstr>
      <vt:lpstr>Arial Black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9</cp:revision>
  <cp:lastPrinted>2023-06-05T13:06:07Z</cp:lastPrinted>
  <dcterms:created xsi:type="dcterms:W3CDTF">2023-06-03T23:12:18Z</dcterms:created>
  <dcterms:modified xsi:type="dcterms:W3CDTF">2025-01-28T14:19:35Z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