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7561263" cy="10693400"/>
  <p:notesSz cx="6888163" cy="10021888"/>
  <p:defaultTextStyle>
    <a:defPPr>
      <a:defRPr lang="ja-JP"/>
    </a:defPPr>
    <a:lvl1pPr marL="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1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566" y="63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109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109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DE19AC7-77C6-4FA3-9249-7EDA2E4EA055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6138" y="750888"/>
            <a:ext cx="26558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60398"/>
            <a:ext cx="5510530" cy="4509850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9054"/>
            <a:ext cx="2984871" cy="50109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9054"/>
            <a:ext cx="2984871" cy="50109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AAAAC5AD-396A-431C-BA6F-133401754E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88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6138" y="750888"/>
            <a:ext cx="2655887" cy="3759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AC5AD-396A-431C-BA6F-133401754ED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28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70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7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111436" y="618831"/>
            <a:ext cx="1275964" cy="13178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83548" y="618831"/>
            <a:ext cx="3701869" cy="13178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50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1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8" y="4532320"/>
            <a:ext cx="6427074" cy="2339181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44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83548" y="3604073"/>
            <a:ext cx="2488916" cy="1019338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898485" y="3604073"/>
            <a:ext cx="2488916" cy="10193385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18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76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77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5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4" y="425755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86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2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62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28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8A135-518C-4F1B-B6A7-A7221A8D78F6}" type="datetimeFigureOut">
              <a:rPr kumimoji="1" lang="ja-JP" altLang="en-US" smtClean="0"/>
              <a:t>2024/1/11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5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E2927-7465-42F3-8FE8-005BB26B1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094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kumimoji="1"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-55635"/>
            <a:ext cx="7561263" cy="735885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/>
          <p:cNvCxnSpPr>
            <a:cxnSpLocks/>
          </p:cNvCxnSpPr>
          <p:nvPr/>
        </p:nvCxnSpPr>
        <p:spPr>
          <a:xfrm>
            <a:off x="7228110" y="-3"/>
            <a:ext cx="333153" cy="10615616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0" y="7774477"/>
            <a:ext cx="757824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spc="-300" dirty="0">
                <a:solidFill>
                  <a:srgbClr val="FFFF00"/>
                </a:solidFill>
                <a:latin typeface="HG創英角ﾎﾟｯﾌﾟ体" pitchFamily="49" charset="-128"/>
                <a:ea typeface="HG創英角ﾎﾟｯﾌﾟ体" pitchFamily="49" charset="-128"/>
              </a:rPr>
              <a:t>幼児・小学生・中学生</a:t>
            </a:r>
            <a:endParaRPr lang="en-US" altLang="ja-JP" sz="5400" spc="-300" dirty="0">
              <a:solidFill>
                <a:srgbClr val="FFFF00"/>
              </a:solidFill>
              <a:latin typeface="HG創英角ﾎﾟｯﾌﾟ体" pitchFamily="49" charset="-128"/>
              <a:ea typeface="HG創英角ﾎﾟｯﾌﾟ体" pitchFamily="49" charset="-128"/>
            </a:endParaRPr>
          </a:p>
          <a:p>
            <a:pPr algn="ctr"/>
            <a:r>
              <a:rPr lang="ja-JP" altLang="en-US" sz="5400" spc="-300" dirty="0">
                <a:solidFill>
                  <a:srgbClr val="FFFF00"/>
                </a:solidFill>
                <a:latin typeface="HG創英角ﾎﾟｯﾌﾟ体" pitchFamily="49" charset="-128"/>
                <a:ea typeface="HG創英角ﾎﾟｯﾌﾟ体" pitchFamily="49" charset="-128"/>
              </a:rPr>
              <a:t>選手募集</a:t>
            </a:r>
            <a:endParaRPr lang="en-US" altLang="ja-JP" sz="5400" spc="-300" dirty="0">
              <a:solidFill>
                <a:srgbClr val="FFFF00"/>
              </a:solidFill>
              <a:latin typeface="HG創英角ﾎﾟｯﾌﾟ体" pitchFamily="49" charset="-128"/>
              <a:ea typeface="HG創英角ﾎﾟｯﾌﾟ体" pitchFamily="49" charset="-128"/>
            </a:endParaRPr>
          </a:p>
          <a:p>
            <a:pPr algn="ctr"/>
            <a:endParaRPr kumimoji="1" lang="ja-JP" altLang="en-US" sz="4000" dirty="0">
              <a:solidFill>
                <a:schemeClr val="bg1"/>
              </a:solidFill>
            </a:endParaRPr>
          </a:p>
        </p:txBody>
      </p:sp>
      <p:pic>
        <p:nvPicPr>
          <p:cNvPr id="6" name="図 5" descr="青いシャツを着ている男はスマイルしている&#10;&#10;自動的に生成された説明">
            <a:extLst>
              <a:ext uri="{FF2B5EF4-FFF2-40B4-BE49-F238E27FC236}">
                <a16:creationId xmlns:a16="http://schemas.microsoft.com/office/drawing/2014/main" id="{7B7E2C7A-2BA1-B4A4-EB35-9F51E2447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3" b="96985" l="4713" r="98966">
                        <a14:foregroundMark x1="1954" y1="93725" x2="22299" y2="94784"/>
                        <a14:foregroundMark x1="22299" y1="94784" x2="57701" y2="93236"/>
                        <a14:foregroundMark x1="57701" y1="93236" x2="43563" y2="96251"/>
                        <a14:foregroundMark x1="43563" y1="96251" x2="42759" y2="96007"/>
                        <a14:foregroundMark x1="115" y1="79136" x2="52989" y2="83211"/>
                        <a14:foregroundMark x1="52989" y1="83211" x2="73448" y2="81907"/>
                        <a14:foregroundMark x1="73448" y1="81907" x2="90345" y2="83130"/>
                        <a14:foregroundMark x1="90345" y1="83130" x2="97586" y2="82804"/>
                        <a14:foregroundMark x1="97586" y1="82804" x2="98966" y2="82885"/>
                        <a14:foregroundMark x1="1034" y1="77832" x2="8506" y2="85982"/>
                        <a14:foregroundMark x1="8506" y1="85982" x2="13908" y2="89079"/>
                        <a14:foregroundMark x1="13908" y1="89079" x2="5977" y2="81011"/>
                        <a14:foregroundMark x1="5977" y1="81011" x2="3333" y2="90057"/>
                        <a14:foregroundMark x1="3333" y1="90057" x2="60575" y2="92828"/>
                        <a14:foregroundMark x1="60575" y1="92828" x2="78391" y2="88672"/>
                        <a14:foregroundMark x1="78391" y1="88672" x2="66667" y2="88916"/>
                        <a14:foregroundMark x1="66667" y1="88916" x2="96782" y2="89976"/>
                        <a14:foregroundMark x1="96782" y1="89976" x2="62069" y2="86390"/>
                        <a14:foregroundMark x1="62069" y1="86390" x2="76552" y2="85738"/>
                        <a14:foregroundMark x1="76552" y1="85738" x2="93908" y2="89813"/>
                        <a14:foregroundMark x1="93908" y1="89813" x2="94253" y2="96985"/>
                        <a14:foregroundMark x1="94253" y1="96985" x2="57011" y2="96496"/>
                        <a14:foregroundMark x1="3793" y1="78647" x2="4483" y2="91687"/>
                        <a14:foregroundMark x1="4483" y1="91687" x2="1954" y2="83456"/>
                        <a14:foregroundMark x1="1954" y1="83456" x2="4253" y2="93480"/>
                        <a14:foregroundMark x1="4253" y1="93480" x2="4713" y2="86227"/>
                        <a14:foregroundMark x1="4713" y1="86227" x2="5747" y2="89894"/>
                        <a14:backgroundMark x1="32529" y1="50937" x2="32529" y2="50937"/>
                        <a14:backgroundMark x1="32529" y1="50937" x2="34253" y2="58272"/>
                        <a14:backgroundMark x1="34253" y1="58272" x2="34023" y2="69030"/>
                        <a14:backgroundMark x1="34023" y1="69030" x2="23908" y2="71801"/>
                        <a14:backgroundMark x1="23908" y1="71801" x2="14713" y2="66667"/>
                        <a14:backgroundMark x1="14713" y1="66667" x2="15862" y2="55012"/>
                        <a14:backgroundMark x1="15862" y1="55012" x2="20920" y2="60147"/>
                        <a14:backgroundMark x1="20920" y1="60147" x2="22069" y2="59413"/>
                        <a14:backgroundMark x1="43678" y1="58272" x2="45172" y2="66015"/>
                        <a14:backgroundMark x1="45172" y1="66015" x2="40115" y2="71475"/>
                        <a14:backgroundMark x1="40115" y1="71475" x2="36437" y2="713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8" y="21428"/>
            <a:ext cx="7578241" cy="728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6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 xsi:nil="true"/>
    <PrimaryImageGen xmlns="1119c2e5-8fb9-4d5f-baf1-202c530f2c34">false</PrimaryImageGen>
    <TPInstallLocation xmlns="1119c2e5-8fb9-4d5f-baf1-202c530f2c34" xsi:nil="true"/>
    <IntlLangReview xmlns="1119c2e5-8fb9-4d5f-baf1-202c530f2c34" xsi:nil="true"/>
    <LocPublishedDependentAssetsLookup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FeatureTagsTaxHTField0 xmlns="1119c2e5-8fb9-4d5f-baf1-202c530f2c34">
      <Terms xmlns="http://schemas.microsoft.com/office/infopath/2007/PartnerControls"/>
    </FeatureTagsTaxHTField0>
    <IntlLangReviewer xmlns="1119c2e5-8fb9-4d5f-baf1-202c530f2c34" xsi:nil="true"/>
    <OpenTemplate xmlns="1119c2e5-8fb9-4d5f-baf1-202c530f2c34">true</OpenTemplate>
    <TaxCatchAll xmlns="1119c2e5-8fb9-4d5f-baf1-202c530f2c34"/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 xsi:nil="true"/>
    <LegacyData xmlns="1119c2e5-8fb9-4d5f-baf1-202c530f2c34" xsi:nil="true"/>
    <TPLaunchHelpLink xmlns="1119c2e5-8fb9-4d5f-baf1-202c530f2c34" xsi:nil="true"/>
    <LocComments xmlns="1119c2e5-8fb9-4d5f-baf1-202c530f2c34" xsi:nil="true"/>
    <LocProcessedForMarketsLookup xmlns="1119c2e5-8fb9-4d5f-baf1-202c530f2c34" xsi:nil="true"/>
    <Milestone xmlns="1119c2e5-8fb9-4d5f-baf1-202c530f2c34">Beta 1</Milestone>
    <BusinessGroup xmlns="1119c2e5-8fb9-4d5f-baf1-202c530f2c34" xsi:nil="true"/>
    <Providers xmlns="1119c2e5-8fb9-4d5f-baf1-202c530f2c34" xsi:nil="true"/>
    <RecommendationsModifier xmlns="1119c2e5-8fb9-4d5f-baf1-202c530f2c34" xsi:nil="true"/>
    <SourceTitle xmlns="1119c2e5-8fb9-4d5f-baf1-202c530f2c34" xsi:nil="true"/>
    <HandoffToMSDN xmlns="1119c2e5-8fb9-4d5f-baf1-202c530f2c34" xsi:nil="true"/>
    <LocOverallHandbackStatusLookup xmlns="1119c2e5-8fb9-4d5f-baf1-202c530f2c34" xsi:nil="true"/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LocNewPublishedVersionLookup xmlns="1119c2e5-8fb9-4d5f-baf1-202c530f2c34" xsi:nil="true"/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 xsi:nil="true"/>
    <BugNumber xmlns="1119c2e5-8fb9-4d5f-baf1-202c530f2c34" xsi:nil="true"/>
    <TPLaunchHelpLinkType xmlns="1119c2e5-8fb9-4d5f-baf1-202c530f2c34">Template</TPLaunchHelpLinkType>
    <PublishStatusLookup xmlns="1119c2e5-8fb9-4d5f-baf1-202c530f2c34">
      <Value>452532</Value>
      <Value>502396</Value>
    </PublishStatusLookup>
    <ScenarioTagsTaxHTField0 xmlns="1119c2e5-8fb9-4d5f-baf1-202c530f2c34">
      <Terms xmlns="http://schemas.microsoft.com/office/infopath/2007/PartnerControls"/>
    </ScenarioTagsTaxHTField0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System Account</DisplayName>
        <AccountId>1073741823</AccountId>
        <AccountType/>
      </UserInfo>
    </APAuthor>
    <ClipArtFilename xmlns="1119c2e5-8fb9-4d5f-baf1-202c530f2c34" xsi:nil="true"/>
    <LocOverallLocStatusLookup xmlns="1119c2e5-8fb9-4d5f-baf1-202c530f2c34" xsi:nil="true"/>
    <LocOverallPreviewStatusLookup xmlns="1119c2e5-8fb9-4d5f-baf1-202c530f2c34" xsi:nil="true"/>
    <IntlLocPriority xmlns="1119c2e5-8fb9-4d5f-baf1-202c530f2c34" xsi:nil="true"/>
    <ApprovalStatus xmlns="1119c2e5-8fb9-4d5f-baf1-202c530f2c34">InProgress</ApprovalStatus>
    <LocManualTestRequired xmlns="1119c2e5-8fb9-4d5f-baf1-202c530f2c34" xsi:nil="true"/>
    <TPNamespace xmlns="1119c2e5-8fb9-4d5f-baf1-202c530f2c34" xsi:nil="true"/>
    <TemplateTemplateType xmlns="1119c2e5-8fb9-4d5f-baf1-202c530f2c34">PowerPoint 12 Default</TemplateTemplateType>
    <UANotes xmlns="1119c2e5-8fb9-4d5f-baf1-202c530f2c34" xsi:nil="true"/>
    <ThumbnailAssetId xmlns="1119c2e5-8fb9-4d5f-baf1-202c530f2c34" xsi:nil="true"/>
    <AssetId xmlns="1119c2e5-8fb9-4d5f-baf1-202c530f2c34">TP102773887</AssetId>
    <AssetType xmlns="1119c2e5-8fb9-4d5f-baf1-202c530f2c34" xsi:nil="true"/>
    <TPClientViewer xmlns="1119c2e5-8fb9-4d5f-baf1-202c530f2c34" xsi:nil="true"/>
    <TPFriendlyName xmlns="1119c2e5-8fb9-4d5f-baf1-202c530f2c34" xsi:nil="true"/>
    <PlannedPubDate xmlns="1119c2e5-8fb9-4d5f-baf1-202c530f2c34" xsi:nil="true"/>
    <PolicheckWords xmlns="1119c2e5-8fb9-4d5f-baf1-202c530f2c34" xsi:nil="true"/>
    <TPCommandLine xmlns="1119c2e5-8fb9-4d5f-baf1-202c530f2c34" xsi:nil="true"/>
    <LocOverallPublishStatusLookup xmlns="1119c2e5-8fb9-4d5f-baf1-202c530f2c34" xsi:nil="true"/>
    <LocPublishedLinkedAssetsLookup xmlns="1119c2e5-8fb9-4d5f-baf1-202c530f2c34" xsi:nil="true"/>
    <CrawlForDependencies xmlns="1119c2e5-8fb9-4d5f-baf1-202c530f2c34">false</CrawlForDependencies>
    <InternalTagsTaxHTField0 xmlns="1119c2e5-8fb9-4d5f-baf1-202c530f2c34">
      <Terms xmlns="http://schemas.microsoft.com/office/infopath/2007/PartnerControls"/>
    </InternalTagsTaxHTField0>
    <MarketSpecific xmlns="1119c2e5-8fb9-4d5f-baf1-202c530f2c34" xsi:nil="true"/>
    <LastHandOff xmlns="1119c2e5-8fb9-4d5f-baf1-202c530f2c34" xsi:nil="true"/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2100-01-01T00:00:00+00:00</AssetExpire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134762</LocLastLocAttemptVersionLookup>
    <LocLastLocAttemptVersionTypeLookup xmlns="1119c2e5-8fb9-4d5f-baf1-202c530f2c34" xsi:nil="true"/>
    <AssetStart xmlns="1119c2e5-8fb9-4d5f-baf1-202c530f2c34">2011-11-08T08:18:07+00:00</AssetStart>
    <TPExecutable xmlns="1119c2e5-8fb9-4d5f-baf1-202c530f2c34" xsi:nil="true"/>
    <FriendlyTitle xmlns="1119c2e5-8fb9-4d5f-baf1-202c530f2c34" xsi:nil="true"/>
    <LocRecommendedHandoff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true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5E109A-2CCE-4ED8-B772-3EA984288717}">
  <ds:schemaRefs>
    <ds:schemaRef ds:uri="http://schemas.microsoft.com/office/infopath/2007/PartnerControl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1119c2e5-8fb9-4d5f-baf1-202c530f2c3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B9CBBFC-7FB1-465C-ABDB-CAC6AAA9D2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4ADB3C-BAAD-4C23-AFEF-A740FBC031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夏祭り用メニュー</Template>
  <TotalTime>42</TotalTime>
  <Words>8</Words>
  <Application>Microsoft Office PowerPoint</Application>
  <PresentationFormat>ユーザー設定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HG創英角ﾎﾟｯﾌﾟ体</vt:lpstr>
      <vt:lpstr>Arial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3</cp:revision>
  <cp:lastPrinted>2023-08-05T13:45:38Z</cp:lastPrinted>
  <dcterms:created xsi:type="dcterms:W3CDTF">2023-08-05T13:26:03Z</dcterms:created>
  <dcterms:modified xsi:type="dcterms:W3CDTF">2024-01-11T08:21:19Z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</Properties>
</file>