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9906000" cy="6858000" type="A4"/>
  <p:notesSz cx="6888163" cy="10021888"/>
  <p:defaultTextStyle>
    <a:defPPr>
      <a:defRPr lang="ja-JP"/>
    </a:defPPr>
    <a:lvl1pPr marL="0" algn="l" defTabSz="957838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1pPr>
    <a:lvl2pPr marL="478919" algn="l" defTabSz="957838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2pPr>
    <a:lvl3pPr marL="957838" algn="l" defTabSz="957838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3pPr>
    <a:lvl4pPr marL="1436757" algn="l" defTabSz="957838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4pPr>
    <a:lvl5pPr marL="1915677" algn="l" defTabSz="957838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5pPr>
    <a:lvl6pPr marL="2394596" algn="l" defTabSz="957838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6pPr>
    <a:lvl7pPr marL="2873515" algn="l" defTabSz="957838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7pPr>
    <a:lvl8pPr marL="3352434" algn="l" defTabSz="957838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8pPr>
    <a:lvl9pPr marL="3831353" algn="l" defTabSz="957838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00FF"/>
    <a:srgbClr val="3333FF"/>
    <a:srgbClr val="3366FF"/>
    <a:srgbClr val="6699FF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>
      <p:cViewPr varScale="1">
        <p:scale>
          <a:sx n="102" d="100"/>
          <a:sy n="102" d="100"/>
        </p:scale>
        <p:origin x="57" y="87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1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5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4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C28BC-5D14-4897-80B1-2323499A0070}" type="datetimeFigureOut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6EA98-B0E6-4A73-89EF-797F1E7F0E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3617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C28BC-5D14-4897-80B1-2323499A0070}" type="datetimeFigureOut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6EA98-B0E6-4A73-89EF-797F1E7F0E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372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399463" y="303213"/>
            <a:ext cx="2605485" cy="6451600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579571" y="303213"/>
            <a:ext cx="7654792" cy="6451600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C28BC-5D14-4897-80B1-2323499A0070}" type="datetimeFigureOut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6EA98-B0E6-4A73-89EF-797F1E7F0E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5607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C28BC-5D14-4897-80B1-2323499A0070}" type="datetimeFigureOut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6EA98-B0E6-4A73-89EF-797F1E7F0E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8270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1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3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3675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7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9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51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43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35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C28BC-5D14-4897-80B1-2323499A0070}" type="datetimeFigureOut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6EA98-B0E6-4A73-89EF-797F1E7F0E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8478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579570" y="1763713"/>
            <a:ext cx="5130138" cy="4991100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874809" y="1763713"/>
            <a:ext cx="5130139" cy="4991100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C28BC-5D14-4897-80B1-2323499A0070}" type="datetimeFigureOut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6EA98-B0E6-4A73-89EF-797F1E7F0E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0962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9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19" indent="0">
              <a:buNone/>
              <a:defRPr sz="2100" b="1"/>
            </a:lvl2pPr>
            <a:lvl3pPr marL="957838" indent="0">
              <a:buNone/>
              <a:defRPr sz="1900" b="1"/>
            </a:lvl3pPr>
            <a:lvl4pPr marL="1436757" indent="0">
              <a:buNone/>
              <a:defRPr sz="1700" b="1"/>
            </a:lvl4pPr>
            <a:lvl5pPr marL="1915677" indent="0">
              <a:buNone/>
              <a:defRPr sz="1700" b="1"/>
            </a:lvl5pPr>
            <a:lvl6pPr marL="2394596" indent="0">
              <a:buNone/>
              <a:defRPr sz="1700" b="1"/>
            </a:lvl6pPr>
            <a:lvl7pPr marL="2873515" indent="0">
              <a:buNone/>
              <a:defRPr sz="1700" b="1"/>
            </a:lvl7pPr>
            <a:lvl8pPr marL="3352434" indent="0">
              <a:buNone/>
              <a:defRPr sz="1700" b="1"/>
            </a:lvl8pPr>
            <a:lvl9pPr marL="3831353" indent="0">
              <a:buNone/>
              <a:defRPr sz="17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89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19" indent="0">
              <a:buNone/>
              <a:defRPr sz="2100" b="1"/>
            </a:lvl2pPr>
            <a:lvl3pPr marL="957838" indent="0">
              <a:buNone/>
              <a:defRPr sz="1900" b="1"/>
            </a:lvl3pPr>
            <a:lvl4pPr marL="1436757" indent="0">
              <a:buNone/>
              <a:defRPr sz="1700" b="1"/>
            </a:lvl4pPr>
            <a:lvl5pPr marL="1915677" indent="0">
              <a:buNone/>
              <a:defRPr sz="1700" b="1"/>
            </a:lvl5pPr>
            <a:lvl6pPr marL="2394596" indent="0">
              <a:buNone/>
              <a:defRPr sz="1700" b="1"/>
            </a:lvl6pPr>
            <a:lvl7pPr marL="2873515" indent="0">
              <a:buNone/>
              <a:defRPr sz="1700" b="1"/>
            </a:lvl7pPr>
            <a:lvl8pPr marL="3352434" indent="0">
              <a:buNone/>
              <a:defRPr sz="1700" b="1"/>
            </a:lvl8pPr>
            <a:lvl9pPr marL="3831353" indent="0">
              <a:buNone/>
              <a:defRPr sz="17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89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C28BC-5D14-4897-80B1-2323499A0070}" type="datetimeFigureOut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6EA98-B0E6-4A73-89EF-797F1E7F0E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2868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C28BC-5D14-4897-80B1-2323499A0070}" type="datetimeFigureOut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6EA98-B0E6-4A73-89EF-797F1E7F0E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142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C28BC-5D14-4897-80B1-2323499A0070}" type="datetimeFigureOut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6EA98-B0E6-4A73-89EF-797F1E7F0E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4471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72970" y="273050"/>
            <a:ext cx="553773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95301" y="1435100"/>
            <a:ext cx="3259006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19" indent="0">
              <a:buNone/>
              <a:defRPr sz="1300"/>
            </a:lvl2pPr>
            <a:lvl3pPr marL="957838" indent="0">
              <a:buNone/>
              <a:defRPr sz="1000"/>
            </a:lvl3pPr>
            <a:lvl4pPr marL="1436757" indent="0">
              <a:buNone/>
              <a:defRPr sz="900"/>
            </a:lvl4pPr>
            <a:lvl5pPr marL="1915677" indent="0">
              <a:buNone/>
              <a:defRPr sz="900"/>
            </a:lvl5pPr>
            <a:lvl6pPr marL="2394596" indent="0">
              <a:buNone/>
              <a:defRPr sz="900"/>
            </a:lvl6pPr>
            <a:lvl7pPr marL="2873515" indent="0">
              <a:buNone/>
              <a:defRPr sz="900"/>
            </a:lvl7pPr>
            <a:lvl8pPr marL="3352434" indent="0">
              <a:buNone/>
              <a:defRPr sz="900"/>
            </a:lvl8pPr>
            <a:lvl9pPr marL="3831353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C28BC-5D14-4897-80B1-2323499A0070}" type="datetimeFigureOut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6EA98-B0E6-4A73-89EF-797F1E7F0E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672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400"/>
            </a:lvl1pPr>
            <a:lvl2pPr marL="478919" indent="0">
              <a:buNone/>
              <a:defRPr sz="2900"/>
            </a:lvl2pPr>
            <a:lvl3pPr marL="957838" indent="0">
              <a:buNone/>
              <a:defRPr sz="2500"/>
            </a:lvl3pPr>
            <a:lvl4pPr marL="1436757" indent="0">
              <a:buNone/>
              <a:defRPr sz="2100"/>
            </a:lvl4pPr>
            <a:lvl5pPr marL="1915677" indent="0">
              <a:buNone/>
              <a:defRPr sz="2100"/>
            </a:lvl5pPr>
            <a:lvl6pPr marL="2394596" indent="0">
              <a:buNone/>
              <a:defRPr sz="2100"/>
            </a:lvl6pPr>
            <a:lvl7pPr marL="2873515" indent="0">
              <a:buNone/>
              <a:defRPr sz="2100"/>
            </a:lvl7pPr>
            <a:lvl8pPr marL="3352434" indent="0">
              <a:buNone/>
              <a:defRPr sz="2100"/>
            </a:lvl8pPr>
            <a:lvl9pPr marL="3831353" indent="0">
              <a:buNone/>
              <a:defRPr sz="2100"/>
            </a:lvl9pPr>
          </a:lstStyle>
          <a:p>
            <a:r>
              <a:rPr kumimoji="1" lang="ja-JP" altLang="en-US"/>
              <a:t>アイコンをクリックして図を追加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19" indent="0">
              <a:buNone/>
              <a:defRPr sz="1300"/>
            </a:lvl2pPr>
            <a:lvl3pPr marL="957838" indent="0">
              <a:buNone/>
              <a:defRPr sz="1000"/>
            </a:lvl3pPr>
            <a:lvl4pPr marL="1436757" indent="0">
              <a:buNone/>
              <a:defRPr sz="900"/>
            </a:lvl4pPr>
            <a:lvl5pPr marL="1915677" indent="0">
              <a:buNone/>
              <a:defRPr sz="900"/>
            </a:lvl5pPr>
            <a:lvl6pPr marL="2394596" indent="0">
              <a:buNone/>
              <a:defRPr sz="900"/>
            </a:lvl6pPr>
            <a:lvl7pPr marL="2873515" indent="0">
              <a:buNone/>
              <a:defRPr sz="900"/>
            </a:lvl7pPr>
            <a:lvl8pPr marL="3352434" indent="0">
              <a:buNone/>
              <a:defRPr sz="900"/>
            </a:lvl8pPr>
            <a:lvl9pPr marL="3831353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C28BC-5D14-4897-80B1-2323499A0070}" type="datetimeFigureOut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6EA98-B0E6-4A73-89EF-797F1E7F0E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7609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/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PastelsSmoot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77373" y="0"/>
            <a:ext cx="4128627" cy="6858000"/>
          </a:xfrm>
          <a:prstGeom prst="rect">
            <a:avLst/>
          </a:prstGeom>
        </p:spPr>
      </p:pic>
      <p:sp>
        <p:nvSpPr>
          <p:cNvPr id="8" name="正方形/長方形 7"/>
          <p:cNvSpPr/>
          <p:nvPr userDrawn="1"/>
        </p:nvSpPr>
        <p:spPr>
          <a:xfrm>
            <a:off x="-1" y="1146"/>
            <a:ext cx="5776076" cy="6856854"/>
          </a:xfrm>
          <a:prstGeom prst="rect">
            <a:avLst/>
          </a:prstGeom>
          <a:solidFill>
            <a:srgbClr val="00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69" tIns="41985" rIns="83969" bIns="41985"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 userDrawn="1"/>
        </p:nvSpPr>
        <p:spPr>
          <a:xfrm>
            <a:off x="2062645" y="1146"/>
            <a:ext cx="1650784" cy="6856854"/>
          </a:xfrm>
          <a:prstGeom prst="rect">
            <a:avLst/>
          </a:prstGeom>
          <a:solidFill>
            <a:srgbClr val="333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69" tIns="41985" rIns="83969" bIns="41985"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95300" y="274639"/>
            <a:ext cx="8915400" cy="1143000"/>
          </a:xfrm>
          <a:prstGeom prst="rect">
            <a:avLst/>
          </a:prstGeom>
        </p:spPr>
        <p:txBody>
          <a:bodyPr vert="horz" lIns="95784" tIns="47892" rIns="95784" bIns="47892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horz" lIns="95784" tIns="47892" rIns="95784" bIns="47892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95301" y="6356351"/>
            <a:ext cx="2311400" cy="365125"/>
          </a:xfrm>
          <a:prstGeom prst="rect">
            <a:avLst/>
          </a:prstGeom>
        </p:spPr>
        <p:txBody>
          <a:bodyPr vert="horz" lIns="95784" tIns="47892" rIns="95784" bIns="47892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C28BC-5D14-4897-80B1-2323499A0070}" type="datetimeFigureOut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384551" y="6356351"/>
            <a:ext cx="3136900" cy="365125"/>
          </a:xfrm>
          <a:prstGeom prst="rect">
            <a:avLst/>
          </a:prstGeom>
        </p:spPr>
        <p:txBody>
          <a:bodyPr vert="horz" lIns="95784" tIns="47892" rIns="95784" bIns="47892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5784" tIns="47892" rIns="95784" bIns="47892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36EA98-B0E6-4A73-89EF-797F1E7F0E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638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57838" rtl="0" eaLnBrk="1" latinLnBrk="0" hangingPunct="1">
        <a:spcBef>
          <a:spcPct val="0"/>
        </a:spcBef>
        <a:buNone/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9189" indent="-359189" algn="l" defTabSz="957838" rtl="0" eaLnBrk="1" latinLnBrk="0" hangingPunct="1">
        <a:spcBef>
          <a:spcPct val="20000"/>
        </a:spcBef>
        <a:buFont typeface="Arial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8244" indent="-299324" algn="l" defTabSz="957838" rtl="0" eaLnBrk="1" latinLnBrk="0" hangingPunct="1">
        <a:spcBef>
          <a:spcPct val="20000"/>
        </a:spcBef>
        <a:buFont typeface="Arial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7298" indent="-239460" algn="l" defTabSz="957838" rtl="0" eaLnBrk="1" latinLnBrk="0" hangingPunct="1">
        <a:spcBef>
          <a:spcPct val="20000"/>
        </a:spcBef>
        <a:buFont typeface="Arial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6217" indent="-239460" algn="l" defTabSz="957838" rtl="0" eaLnBrk="1" latinLnBrk="0" hangingPunct="1">
        <a:spcBef>
          <a:spcPct val="20000"/>
        </a:spcBef>
        <a:buFont typeface="Arial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5136" indent="-239460" algn="l" defTabSz="957838" rtl="0" eaLnBrk="1" latinLnBrk="0" hangingPunct="1">
        <a:spcBef>
          <a:spcPct val="20000"/>
        </a:spcBef>
        <a:buFont typeface="Arial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4055" indent="-239460" algn="l" defTabSz="957838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75" indent="-239460" algn="l" defTabSz="957838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94" indent="-239460" algn="l" defTabSz="957838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813" indent="-239460" algn="l" defTabSz="957838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38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19" algn="l" defTabSz="957838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38" algn="l" defTabSz="957838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57" algn="l" defTabSz="957838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77" algn="l" defTabSz="957838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96" algn="l" defTabSz="957838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515" algn="l" defTabSz="957838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434" algn="l" defTabSz="957838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353" algn="l" defTabSz="957838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49000">
              <a:srgbClr val="008000"/>
            </a:gs>
            <a:gs pos="47000">
              <a:srgbClr val="008000"/>
            </a:gs>
            <a:gs pos="46000">
              <a:srgbClr val="008000"/>
            </a:gs>
            <a:gs pos="42000">
              <a:srgbClr val="008000"/>
            </a:gs>
            <a:gs pos="35965">
              <a:srgbClr val="008000"/>
            </a:gs>
            <a:gs pos="85000">
              <a:srgbClr val="FFFF00"/>
            </a:gs>
            <a:gs pos="91225">
              <a:srgbClr val="399D00"/>
            </a:gs>
            <a:gs pos="100000">
              <a:srgbClr val="008000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正方形/長方形 15"/>
          <p:cNvSpPr/>
          <p:nvPr/>
        </p:nvSpPr>
        <p:spPr>
          <a:xfrm>
            <a:off x="1916797" y="2691347"/>
            <a:ext cx="169642" cy="854231"/>
          </a:xfrm>
          <a:prstGeom prst="rect">
            <a:avLst/>
          </a:prstGeom>
          <a:noFill/>
        </p:spPr>
        <p:txBody>
          <a:bodyPr wrap="none" lIns="83969" tIns="41985" rIns="83969" bIns="41985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ja-JP" altLang="en-US" sz="5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-49931" y="-228395"/>
            <a:ext cx="7952734" cy="2069949"/>
          </a:xfrm>
          <a:prstGeom prst="rect">
            <a:avLst/>
          </a:prstGeom>
          <a:noFill/>
        </p:spPr>
        <p:txBody>
          <a:bodyPr wrap="none" lIns="83969" tIns="41985" rIns="83969" bIns="41985" rtlCol="0">
            <a:spAutoFit/>
          </a:bodyPr>
          <a:lstStyle/>
          <a:p>
            <a:r>
              <a:rPr lang="en-US" altLang="ja-JP" sz="12900" i="1" dirty="0">
                <a:solidFill>
                  <a:schemeClr val="bg1"/>
                </a:solidFill>
                <a:effectLst>
                  <a:outerShdw blurRad="50800" dist="1270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STRONG</a:t>
            </a:r>
            <a:endParaRPr lang="ja-JP" altLang="en-US" sz="12900" i="1" dirty="0">
              <a:solidFill>
                <a:schemeClr val="bg1"/>
              </a:solidFill>
              <a:effectLst>
                <a:outerShdw blurRad="50800" dist="127000" dir="2700000" algn="tl" rotWithShape="0">
                  <a:prstClr val="black">
                    <a:alpha val="40000"/>
                  </a:prstClr>
                </a:outerShdw>
              </a:effectLst>
              <a:latin typeface="Arial Black" pitchFamily="34" charset="0"/>
            </a:endParaRP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2643116" y="1112679"/>
            <a:ext cx="6486348" cy="2069949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r>
              <a:rPr lang="en-US" altLang="ja-JP" sz="12900" i="1" dirty="0">
                <a:solidFill>
                  <a:schemeClr val="bg1"/>
                </a:solidFill>
                <a:effectLst>
                  <a:outerShdw blurRad="50800" dist="1270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STYLE</a:t>
            </a:r>
            <a:endParaRPr lang="ja-JP" altLang="en-US" sz="12900" i="1" dirty="0">
              <a:solidFill>
                <a:schemeClr val="bg1"/>
              </a:solidFill>
              <a:effectLst>
                <a:outerShdw blurRad="50800" dist="127000" dir="2700000" algn="tl" rotWithShape="0">
                  <a:prstClr val="black">
                    <a:alpha val="40000"/>
                  </a:prstClr>
                </a:outerShdw>
              </a:effectLst>
              <a:latin typeface="Arial Black" pitchFamily="34" charset="0"/>
            </a:endParaRPr>
          </a:p>
        </p:txBody>
      </p:sp>
      <p:cxnSp>
        <p:nvCxnSpPr>
          <p:cNvPr id="30" name="直線コネクタ 29"/>
          <p:cNvCxnSpPr>
            <a:cxnSpLocks/>
          </p:cNvCxnSpPr>
          <p:nvPr/>
        </p:nvCxnSpPr>
        <p:spPr>
          <a:xfrm>
            <a:off x="-1" y="2920418"/>
            <a:ext cx="9906001" cy="0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図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3" r="1443"/>
          <a:stretch/>
        </p:blipFill>
        <p:spPr>
          <a:xfrm>
            <a:off x="285946" y="4261492"/>
            <a:ext cx="2434805" cy="23838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5" name="テキスト ボックス 34"/>
          <p:cNvSpPr txBox="1"/>
          <p:nvPr/>
        </p:nvSpPr>
        <p:spPr>
          <a:xfrm>
            <a:off x="153423" y="3094664"/>
            <a:ext cx="9599154" cy="854231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  <a:scene3d>
              <a:camera prst="orthographicFront"/>
              <a:lightRig rig="threePt" dir="t"/>
            </a:scene3d>
            <a:sp3d extrusionH="57150">
              <a:extrusionClr>
                <a:schemeClr val="bg1"/>
              </a:extrusionClr>
            </a:sp3d>
          </a:bodyPr>
          <a:lstStyle/>
          <a:p>
            <a:pPr algn="ctr"/>
            <a:r>
              <a:rPr lang="ja-JP" altLang="en-US" sz="5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創英角ｺﾞｼｯｸUB" pitchFamily="49" charset="-128"/>
                <a:ea typeface="HG創英角ｺﾞｼｯｸUB" pitchFamily="49" charset="-128"/>
              </a:rPr>
              <a:t>新中学</a:t>
            </a:r>
            <a:r>
              <a:rPr lang="en-US" altLang="ja-JP" sz="5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創英角ｺﾞｼｯｸUB" pitchFamily="49" charset="-128"/>
                <a:ea typeface="HG創英角ｺﾞｼｯｸUB" pitchFamily="49" charset="-128"/>
              </a:rPr>
              <a:t>1</a:t>
            </a:r>
            <a:r>
              <a:rPr lang="ja-JP" altLang="en-US" sz="5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創英角ｺﾞｼｯｸUB" pitchFamily="49" charset="-128"/>
                <a:ea typeface="HG創英角ｺﾞｼｯｸUB" pitchFamily="49" charset="-128"/>
              </a:rPr>
              <a:t>･</a:t>
            </a:r>
            <a:r>
              <a:rPr lang="en-US" altLang="ja-JP" sz="5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創英角ｺﾞｼｯｸUB" pitchFamily="49" charset="-128"/>
                <a:ea typeface="HG創英角ｺﾞｼｯｸUB" pitchFamily="49" charset="-128"/>
              </a:rPr>
              <a:t>2</a:t>
            </a:r>
            <a:r>
              <a:rPr lang="ja-JP" altLang="en-US" sz="5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創英角ｺﾞｼｯｸUB" pitchFamily="49" charset="-128"/>
                <a:ea typeface="HG創英角ｺﾞｼｯｸUB" pitchFamily="49" charset="-128"/>
              </a:rPr>
              <a:t>年生対象セレクション</a:t>
            </a:r>
            <a:endParaRPr lang="en-US" altLang="ja-JP" sz="5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創英角ｺﾞｼｯｸUB" pitchFamily="49" charset="-128"/>
              <a:ea typeface="HG創英角ｺﾞｼｯｸUB" pitchFamily="49" charset="-128"/>
            </a:endParaRPr>
          </a:p>
        </p:txBody>
      </p:sp>
      <p:sp>
        <p:nvSpPr>
          <p:cNvPr id="42" name="テキスト ボックス 41"/>
          <p:cNvSpPr txBox="1"/>
          <p:nvPr/>
        </p:nvSpPr>
        <p:spPr>
          <a:xfrm>
            <a:off x="3202999" y="5052823"/>
            <a:ext cx="64807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i="1" dirty="0">
                <a:solidFill>
                  <a:srgbClr val="FF0000"/>
                </a:solidFill>
                <a:latin typeface="HG創英角ｺﾞｼｯｸUB" pitchFamily="49" charset="-128"/>
                <a:ea typeface="HG創英角ｺﾞｼｯｸUB" pitchFamily="49" charset="-128"/>
              </a:rPr>
              <a:t>夢がある選手募集</a:t>
            </a:r>
            <a:endParaRPr lang="en-US" altLang="ja-JP" sz="6000" i="1" dirty="0">
              <a:solidFill>
                <a:srgbClr val="FF0000"/>
              </a:solidFill>
              <a:latin typeface="HG創英角ｺﾞｼｯｸUB" pitchFamily="49" charset="-128"/>
              <a:ea typeface="HG創英角ｺﾞｼｯｸUB" pitchFamily="49" charset="-128"/>
            </a:endParaRPr>
          </a:p>
          <a:p>
            <a:r>
              <a:rPr lang="ja-JP" altLang="en-US" sz="2400" i="1" dirty="0">
                <a:solidFill>
                  <a:srgbClr val="FF0000"/>
                </a:solidFill>
                <a:latin typeface="HG創英角ｺﾞｼｯｸUB" pitchFamily="49" charset="-128"/>
                <a:ea typeface="HG創英角ｺﾞｼｯｸUB" pitchFamily="49" charset="-128"/>
              </a:rPr>
              <a:t>　＊現在上手い下手問わず、やる気があれば</a:t>
            </a:r>
          </a:p>
        </p:txBody>
      </p:sp>
      <p:sp>
        <p:nvSpPr>
          <p:cNvPr id="45" name="テキスト ボックス 44"/>
          <p:cNvSpPr txBox="1"/>
          <p:nvPr/>
        </p:nvSpPr>
        <p:spPr>
          <a:xfrm>
            <a:off x="2504728" y="4173529"/>
            <a:ext cx="7488832" cy="700343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r>
              <a:rPr lang="ja-JP" altLang="en-US" sz="2000" b="1" spc="275" dirty="0">
                <a:solidFill>
                  <a:schemeClr val="bg1"/>
                </a:solidFill>
                <a:latin typeface="HG創英角ｺﾞｼｯｸUB" pitchFamily="49" charset="-128"/>
                <a:ea typeface="HG創英角ｺﾞｼｯｸUB" pitchFamily="49" charset="-128"/>
              </a:rPr>
              <a:t>日時　</a:t>
            </a:r>
            <a:r>
              <a:rPr lang="en-US" altLang="ja-JP" sz="2000" b="1" spc="275" dirty="0">
                <a:solidFill>
                  <a:schemeClr val="bg1"/>
                </a:solidFill>
                <a:latin typeface="HG創英角ｺﾞｼｯｸUB" pitchFamily="49" charset="-128"/>
                <a:ea typeface="HG創英角ｺﾞｼｯｸUB" pitchFamily="49" charset="-128"/>
              </a:rPr>
              <a:t>10</a:t>
            </a:r>
            <a:r>
              <a:rPr lang="ja-JP" altLang="en-US" sz="2000" b="1" spc="275" dirty="0">
                <a:solidFill>
                  <a:schemeClr val="bg1"/>
                </a:solidFill>
                <a:latin typeface="HG創英角ｺﾞｼｯｸUB" pitchFamily="49" charset="-128"/>
                <a:ea typeface="HG創英角ｺﾞｼｯｸUB" pitchFamily="49" charset="-128"/>
              </a:rPr>
              <a:t>月</a:t>
            </a:r>
            <a:r>
              <a:rPr lang="en-US" altLang="ja-JP" sz="2000" b="1" spc="275" dirty="0">
                <a:solidFill>
                  <a:schemeClr val="bg1"/>
                </a:solidFill>
                <a:latin typeface="HG創英角ｺﾞｼｯｸUB" pitchFamily="49" charset="-128"/>
                <a:ea typeface="HG創英角ｺﾞｼｯｸUB" pitchFamily="49" charset="-128"/>
              </a:rPr>
              <a:t>4.12</a:t>
            </a:r>
            <a:r>
              <a:rPr lang="ja-JP" altLang="en-US" sz="2000" b="1" spc="275" dirty="0">
                <a:solidFill>
                  <a:schemeClr val="bg1"/>
                </a:solidFill>
                <a:latin typeface="HG創英角ｺﾞｼｯｸUB" pitchFamily="49" charset="-128"/>
                <a:ea typeface="HG創英角ｺﾞｼｯｸUB" pitchFamily="49" charset="-128"/>
              </a:rPr>
              <a:t>日　</a:t>
            </a:r>
            <a:r>
              <a:rPr lang="en-US" altLang="ja-JP" sz="2000" b="1" spc="275" dirty="0">
                <a:solidFill>
                  <a:schemeClr val="bg1"/>
                </a:solidFill>
                <a:latin typeface="HG創英角ｺﾞｼｯｸUB" pitchFamily="49" charset="-128"/>
                <a:ea typeface="HG創英角ｺﾞｼｯｸUB" pitchFamily="49" charset="-128"/>
              </a:rPr>
              <a:t>19:00-21:00</a:t>
            </a:r>
            <a:r>
              <a:rPr lang="ja-JP" altLang="en-US" sz="2000" b="1" spc="275" dirty="0">
                <a:solidFill>
                  <a:schemeClr val="bg1"/>
                </a:solidFill>
                <a:latin typeface="HG創英角ｺﾞｼｯｸUB" pitchFamily="49" charset="-128"/>
                <a:ea typeface="HG創英角ｺﾞｼｯｸUB" pitchFamily="49" charset="-128"/>
              </a:rPr>
              <a:t>　川和高校グランド</a:t>
            </a:r>
            <a:endParaRPr lang="en-US" altLang="ja-JP" sz="2000" b="1" spc="275" dirty="0">
              <a:solidFill>
                <a:schemeClr val="bg1"/>
              </a:solidFill>
              <a:latin typeface="HG創英角ｺﾞｼｯｸUB" pitchFamily="49" charset="-128"/>
              <a:ea typeface="HG創英角ｺﾞｼｯｸUB" pitchFamily="49" charset="-128"/>
            </a:endParaRPr>
          </a:p>
          <a:p>
            <a:r>
              <a:rPr lang="ja-JP" altLang="en-US" sz="2000" b="1" spc="275" dirty="0">
                <a:solidFill>
                  <a:schemeClr val="bg1"/>
                </a:solidFill>
                <a:latin typeface="HG創英角ｺﾞｼｯｸUB" pitchFamily="49" charset="-128"/>
                <a:ea typeface="HG創英角ｺﾞｼｯｸUB" pitchFamily="49" charset="-128"/>
              </a:rPr>
              <a:t>＊</a:t>
            </a:r>
            <a:r>
              <a:rPr lang="en-US" altLang="ja-JP" sz="2000" b="1" spc="275" dirty="0">
                <a:solidFill>
                  <a:schemeClr val="bg1"/>
                </a:solidFill>
                <a:latin typeface="HG創英角ｺﾞｼｯｸUB" pitchFamily="49" charset="-128"/>
                <a:ea typeface="HG創英角ｺﾞｼｯｸUB" pitchFamily="49" charset="-128"/>
              </a:rPr>
              <a:t>FC</a:t>
            </a:r>
            <a:r>
              <a:rPr lang="ja-JP" altLang="en-US" sz="2000" b="1" spc="275" dirty="0">
                <a:solidFill>
                  <a:schemeClr val="bg1"/>
                </a:solidFill>
                <a:latin typeface="HG創英角ｺﾞｼｯｸUB" pitchFamily="49" charset="-128"/>
                <a:ea typeface="HG創英角ｺﾞｼｯｸUB" pitchFamily="49" charset="-128"/>
              </a:rPr>
              <a:t>緑に入団の意思がある選手</a:t>
            </a:r>
            <a:endParaRPr lang="en-US" altLang="ja-JP" sz="2000" b="1" spc="275" dirty="0">
              <a:solidFill>
                <a:schemeClr val="bg1"/>
              </a:solidFill>
              <a:latin typeface="HG創英角ｺﾞｼｯｸUB" pitchFamily="49" charset="-128"/>
              <a:ea typeface="HG創英角ｺﾞｼｯｸUB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51840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SXHash xmlns="1119c2e5-8fb9-4d5f-baf1-202c530f2c34" xsi:nil="true"/>
    <IntlLangReviewDate xmlns="1119c2e5-8fb9-4d5f-baf1-202c530f2c34">2011-02-25T04:29:00+00:00</IntlLangReviewDate>
    <PrimaryImageGen xmlns="1119c2e5-8fb9-4d5f-baf1-202c530f2c34">true</PrimaryImageGen>
    <TPInstallLocation xmlns="1119c2e5-8fb9-4d5f-baf1-202c530f2c34" xsi:nil="true"/>
    <IntlLangReview xmlns="1119c2e5-8fb9-4d5f-baf1-202c530f2c34" xsi:nil="true"/>
    <Manager xmlns="1119c2e5-8fb9-4d5f-baf1-202c530f2c34" xsi:nil="true"/>
    <NumericId xmlns="1119c2e5-8fb9-4d5f-baf1-202c530f2c34" xsi:nil="true"/>
    <OOCacheId xmlns="1119c2e5-8fb9-4d5f-baf1-202c530f2c34" xsi:nil="true"/>
    <AverageRating xmlns="1119c2e5-8fb9-4d5f-baf1-202c530f2c34" xsi:nil="true"/>
    <CSXUpdate xmlns="1119c2e5-8fb9-4d5f-baf1-202c530f2c34">false</CSXUpdate>
    <APDescription xmlns="1119c2e5-8fb9-4d5f-baf1-202c530f2c34" xsi:nil="true"/>
    <IntlLangReviewer xmlns="1119c2e5-8fb9-4d5f-baf1-202c530f2c34" xsi:nil="true"/>
    <OpenTemplate xmlns="1119c2e5-8fb9-4d5f-baf1-202c530f2c34">true</OpenTemplate>
    <ApprovalLog xmlns="1119c2e5-8fb9-4d5f-baf1-202c530f2c34" xsi:nil="true"/>
    <TPComponent xmlns="1119c2e5-8fb9-4d5f-baf1-202c530f2c34" xsi:nil="true"/>
    <EditorialTags xmlns="1119c2e5-8fb9-4d5f-baf1-202c530f2c34" xsi:nil="true"/>
    <LastModifiedDateTime xmlns="1119c2e5-8fb9-4d5f-baf1-202c530f2c34">2011-02-25T04:29:00+00:00</LastModifiedDateTime>
    <LastPublishResultLookup xmlns="1119c2e5-8fb9-4d5f-baf1-202c530f2c34" xsi:nil="true"/>
    <LegacyData xmlns="1119c2e5-8fb9-4d5f-baf1-202c530f2c34" xsi:nil="true"/>
    <TPLaunchHelpLink xmlns="1119c2e5-8fb9-4d5f-baf1-202c530f2c34" xsi:nil="true"/>
    <Milestone xmlns="1119c2e5-8fb9-4d5f-baf1-202c530f2c34" xsi:nil="true"/>
    <BusinessGroup xmlns="1119c2e5-8fb9-4d5f-baf1-202c530f2c34" xsi:nil="true"/>
    <Providers xmlns="1119c2e5-8fb9-4d5f-baf1-202c530f2c34" xsi:nil="true"/>
    <SourceTitle xmlns="1119c2e5-8fb9-4d5f-baf1-202c530f2c34" xsi:nil="true"/>
    <HandoffToMSDN xmlns="1119c2e5-8fb9-4d5f-baf1-202c530f2c34">2011-02-25T04:29:00+00:00</HandoffToMSDN>
    <DirectSourceMarket xmlns="1119c2e5-8fb9-4d5f-baf1-202c530f2c34" xsi:nil="true"/>
    <APEditor xmlns="1119c2e5-8fb9-4d5f-baf1-202c530f2c34">
      <UserInfo>
        <DisplayName/>
        <AccountId xsi:nil="true"/>
        <AccountType/>
      </UserInfo>
    </APEditor>
    <SubmitterId xmlns="1119c2e5-8fb9-4d5f-baf1-202c530f2c34" xsi:nil="true"/>
    <TemplateStatus xmlns="1119c2e5-8fb9-4d5f-baf1-202c530f2c34">Complete</TemplateStatus>
    <UAProjectedTotalWords xmlns="1119c2e5-8fb9-4d5f-baf1-202c530f2c34" xsi:nil="true"/>
    <Provider xmlns="1119c2e5-8fb9-4d5f-baf1-202c530f2c34" xsi:nil="true"/>
    <CSXSubmissionDate xmlns="1119c2e5-8fb9-4d5f-baf1-202c530f2c34" xsi:nil="true"/>
    <BlockPublish xmlns="1119c2e5-8fb9-4d5f-baf1-202c530f2c34">false</BlockPublish>
    <BugNumber xmlns="1119c2e5-8fb9-4d5f-baf1-202c530f2c34" xsi:nil="true"/>
    <TPLaunchHelpLinkType xmlns="1119c2e5-8fb9-4d5f-baf1-202c530f2c34">Template</TPLaunchHelpLinkType>
    <PublishStatusLookup xmlns="1119c2e5-8fb9-4d5f-baf1-202c530f2c34">
      <Value>406136</Value>
      <Value>450886</Value>
    </PublishStatusLookup>
    <TimesCloned xmlns="1119c2e5-8fb9-4d5f-baf1-202c530f2c34" xsi:nil="true"/>
    <IsDeleted xmlns="1119c2e5-8fb9-4d5f-baf1-202c530f2c34">false</IsDeleted>
    <OriginAsset xmlns="1119c2e5-8fb9-4d5f-baf1-202c530f2c34" xsi:nil="true"/>
    <UALocComments xmlns="1119c2e5-8fb9-4d5f-baf1-202c530f2c34" xsi:nil="true"/>
    <UALocRecommendation xmlns="1119c2e5-8fb9-4d5f-baf1-202c530f2c34">Localize</UALocRecommendation>
    <DSATActionTaken xmlns="1119c2e5-8fb9-4d5f-baf1-202c530f2c34" xsi:nil="true"/>
    <MachineTranslated xmlns="1119c2e5-8fb9-4d5f-baf1-202c530f2c34">false</MachineTranslated>
    <OutputCachingOn xmlns="1119c2e5-8fb9-4d5f-baf1-202c530f2c34">false</OutputCachingOn>
    <ParentAssetId xmlns="1119c2e5-8fb9-4d5f-baf1-202c530f2c34" xsi:nil="true"/>
    <APAuthor xmlns="1119c2e5-8fb9-4d5f-baf1-202c530f2c34">
      <UserInfo>
        <DisplayName>FAREAST\kaorisat</DisplayName>
        <AccountId>71</AccountId>
        <AccountType/>
      </UserInfo>
    </APAuthor>
    <ClipArtFilename xmlns="1119c2e5-8fb9-4d5f-baf1-202c530f2c34" xsi:nil="true"/>
    <IntlLocPriority xmlns="1119c2e5-8fb9-4d5f-baf1-202c530f2c34" xsi:nil="true"/>
    <ApprovalStatus xmlns="1119c2e5-8fb9-4d5f-baf1-202c530f2c34">ApprovedManual</ApprovalStatus>
    <TPNamespace xmlns="1119c2e5-8fb9-4d5f-baf1-202c530f2c34" xsi:nil="true"/>
    <TemplateTemplateType xmlns="1119c2e5-8fb9-4d5f-baf1-202c530f2c34">PowerPoint Design Template</TemplateTemplateType>
    <UANotes xmlns="1119c2e5-8fb9-4d5f-baf1-202c530f2c34" xsi:nil="true"/>
    <ThumbnailAssetId xmlns="1119c2e5-8fb9-4d5f-baf1-202c530f2c34" xsi:nil="true"/>
    <AssetId xmlns="1119c2e5-8fb9-4d5f-baf1-202c530f2c34">TP102560092</AssetId>
    <AssetType xmlns="1119c2e5-8fb9-4d5f-baf1-202c530f2c34">TP</AssetType>
    <TPClientViewer xmlns="1119c2e5-8fb9-4d5f-baf1-202c530f2c34" xsi:nil="true"/>
    <TPFriendlyName xmlns="1119c2e5-8fb9-4d5f-baf1-202c530f2c34" xsi:nil="true"/>
    <PlannedPubDate xmlns="1119c2e5-8fb9-4d5f-baf1-202c530f2c34">2011-02-25T04:29:00+00:00</PlannedPubDate>
    <PolicheckWords xmlns="1119c2e5-8fb9-4d5f-baf1-202c530f2c34" xsi:nil="true"/>
    <TPCommandLine xmlns="1119c2e5-8fb9-4d5f-baf1-202c530f2c34" xsi:nil="true"/>
    <CrawlForDependencies xmlns="1119c2e5-8fb9-4d5f-baf1-202c530f2c34">false</CrawlForDependencies>
    <MarketSpecific xmlns="1119c2e5-8fb9-4d5f-baf1-202c530f2c34">false</MarketSpecific>
    <LastHandOff xmlns="1119c2e5-8fb9-4d5f-baf1-202c530f2c34" xsi:nil="true"/>
    <VoteCount xmlns="1119c2e5-8fb9-4d5f-baf1-202c530f2c34" xsi:nil="true"/>
    <ContentItem xmlns="1119c2e5-8fb9-4d5f-baf1-202c530f2c34" xsi:nil="true"/>
    <Markets xmlns="1119c2e5-8fb9-4d5f-baf1-202c530f2c34"/>
    <OriginalSourceMarket xmlns="1119c2e5-8fb9-4d5f-baf1-202c530f2c34" xsi:nil="true"/>
    <PublishTargets xmlns="1119c2e5-8fb9-4d5f-baf1-202c530f2c34">OfficeOnline</PublishTargets>
    <ShowIn xmlns="1119c2e5-8fb9-4d5f-baf1-202c530f2c34">Show everywhere</ShowIn>
    <UACurrentWords xmlns="1119c2e5-8fb9-4d5f-baf1-202c530f2c34" xsi:nil="true"/>
    <TPApplication xmlns="1119c2e5-8fb9-4d5f-baf1-202c530f2c34" xsi:nil="true"/>
    <AssetExpire xmlns="1119c2e5-8fb9-4d5f-baf1-202c530f2c34">2100-01-01T08:00:00+00:00</AssetExpire>
    <AssetStart xmlns="1119c2e5-8fb9-4d5f-baf1-202c530f2c34">2010-02-25T05:00:00+00:00</AssetStart>
    <TPExecutable xmlns="1119c2e5-8fb9-4d5f-baf1-202c530f2c34" xsi:nil="true"/>
    <FriendlyTitle xmlns="1119c2e5-8fb9-4d5f-baf1-202c530f2c34" xsi:nil="true"/>
    <TPAppVersion xmlns="1119c2e5-8fb9-4d5f-baf1-202c530f2c34" xsi:nil="true"/>
    <AcquiredFrom xmlns="1119c2e5-8fb9-4d5f-baf1-202c530f2c34">Internal MS</AcquiredFrom>
    <IsSearchable xmlns="1119c2e5-8fb9-4d5f-baf1-202c530f2c34">false</IsSearchable>
    <CSXSubmissionMarket xmlns="1119c2e5-8fb9-4d5f-baf1-202c530f2c34" xsi:nil="true"/>
    <Downloads xmlns="1119c2e5-8fb9-4d5f-baf1-202c530f2c34">0</Downloads>
    <EditorialStatus xmlns="1119c2e5-8fb9-4d5f-baf1-202c530f2c34">Complete</EditorialStatus>
    <ArtSampleDocs xmlns="1119c2e5-8fb9-4d5f-baf1-202c530f2c34" xsi:nil="true"/>
    <TrustLevel xmlns="1119c2e5-8fb9-4d5f-baf1-202c530f2c34">1 Microsoft Managed Content</TrustLevel>
    <LocPublishedDependentAssetsLookup xmlns="1119c2e5-8fb9-4d5f-baf1-202c530f2c34" xsi:nil="true"/>
    <FeatureTagsTaxHTField0 xmlns="1119c2e5-8fb9-4d5f-baf1-202c530f2c34">
      <Terms xmlns="http://schemas.microsoft.com/office/infopath/2007/PartnerControls"/>
    </FeatureTagsTaxHTField0>
    <TaxCatchAll xmlns="1119c2e5-8fb9-4d5f-baf1-202c530f2c34"/>
    <LocComments xmlns="1119c2e5-8fb9-4d5f-baf1-202c530f2c34" xsi:nil="true"/>
    <LocProcessedForMarketsLookup xmlns="1119c2e5-8fb9-4d5f-baf1-202c530f2c34" xsi:nil="true"/>
    <RecommendationsModifier xmlns="1119c2e5-8fb9-4d5f-baf1-202c530f2c34" xsi:nil="true"/>
    <LocOverallHandbackStatusLookup xmlns="1119c2e5-8fb9-4d5f-baf1-202c530f2c34" xsi:nil="true"/>
    <LocNewPublishedVersionLookup xmlns="1119c2e5-8fb9-4d5f-baf1-202c530f2c34" xsi:nil="true"/>
    <ScenarioTagsTaxHTField0 xmlns="1119c2e5-8fb9-4d5f-baf1-202c530f2c34">
      <Terms xmlns="http://schemas.microsoft.com/office/infopath/2007/PartnerControls"/>
    </ScenarioTagsTaxHTField0>
    <LocOverallLocStatusLookup xmlns="1119c2e5-8fb9-4d5f-baf1-202c530f2c34" xsi:nil="true"/>
    <LocOverallPreviewStatusLookup xmlns="1119c2e5-8fb9-4d5f-baf1-202c530f2c34" xsi:nil="true"/>
    <LocManualTestRequired xmlns="1119c2e5-8fb9-4d5f-baf1-202c530f2c34">false</LocManualTestRequired>
    <LocOverallPublishStatusLookup xmlns="1119c2e5-8fb9-4d5f-baf1-202c530f2c34" xsi:nil="true"/>
    <LocPublishedLinkedAssetsLookup xmlns="1119c2e5-8fb9-4d5f-baf1-202c530f2c34" xsi:nil="true"/>
    <InternalTagsTaxHTField0 xmlns="1119c2e5-8fb9-4d5f-baf1-202c530f2c34">
      <Terms xmlns="http://schemas.microsoft.com/office/infopath/2007/PartnerControls"/>
    </InternalTagsTaxHTField0>
    <LocProcessedForHandoffsLookup xmlns="1119c2e5-8fb9-4d5f-baf1-202c530f2c34" xsi:nil="true"/>
    <LocalizationTagsTaxHTField0 xmlns="1119c2e5-8fb9-4d5f-baf1-202c530f2c34">
      <Terms xmlns="http://schemas.microsoft.com/office/infopath/2007/PartnerControls"/>
    </LocalizationTagsTaxHTField0>
    <CampaignTagsTaxHTField0 xmlns="1119c2e5-8fb9-4d5f-baf1-202c530f2c34">
      <Terms xmlns="http://schemas.microsoft.com/office/infopath/2007/PartnerControls"/>
    </CampaignTagsTaxHTField0>
    <LocLastLocAttemptVersionLookup xmlns="1119c2e5-8fb9-4d5f-baf1-202c530f2c34">132683</LocLastLocAttemptVersionLookup>
    <LocLastLocAttemptVersionTypeLookup xmlns="1119c2e5-8fb9-4d5f-baf1-202c530f2c34" xsi:nil="true"/>
    <LocRecommendedHandoff xmlns="1119c2e5-8fb9-4d5f-baf1-202c530f2c34" xsi:nil="true"/>
    <OriginalRelease xmlns="1119c2e5-8fb9-4d5f-baf1-202c530f2c34">14</OriginalRelease>
    <LocMarketGroupTiers2 xmlns="1119c2e5-8fb9-4d5f-baf1-202c530f2c3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F6E1CA76AAD4564AAF106FC3CFA868360400186944AA932D8046A3B88E9B37BEBDF5" ma:contentTypeVersion="57" ma:contentTypeDescription="Create a new document." ma:contentTypeScope="" ma:versionID="99516f8994b63f46a279aa564b61ee37">
  <xsd:schema xmlns:xsd="http://www.w3.org/2001/XMLSchema" xmlns:xs="http://www.w3.org/2001/XMLSchema" xmlns:p="http://schemas.microsoft.com/office/2006/metadata/properties" xmlns:ns2="1119c2e5-8fb9-4d5f-baf1-202c530f2c34" targetNamespace="http://schemas.microsoft.com/office/2006/metadata/properties" ma:root="true" ma:fieldsID="4ccc0999b57010467b6aff3ba0e15941" ns2:_="">
    <xsd:import namespace="1119c2e5-8fb9-4d5f-baf1-202c530f2c34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19c2e5-8fb9-4d5f-baf1-202c530f2c34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0:00:00Z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04032b9e-8ee6-4e89-b9db-4ffff205d025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388FC2BA-F530-4FF7-911A-621CAE6AFBD3}" ma:internalName="CSXSubmissionMarket" ma:readOnly="false" ma:showField="MarketName" ma:web="1119c2e5-8fb9-4d5f-baf1-202c530f2c34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5dcf7547-996b-4a0e-b7d1-0f761d14131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4D83B164-8C00-474C-8363-38E0B8FF22E3}" ma:internalName="InProjectListLookup" ma:readOnly="true" ma:showField="InProjectList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e5aec8e1-0842-4156-acaa-2defcf90540a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4D83B164-8C00-474C-8363-38E0B8FF22E3}" ma:internalName="LastCompleteVersionLookup" ma:readOnly="true" ma:showField="LastCompleteVersion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4D83B164-8C00-474C-8363-38E0B8FF22E3}" ma:internalName="LastPreviewErrorLookup" ma:readOnly="true" ma:showField="LastPreviewError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4D83B164-8C00-474C-8363-38E0B8FF22E3}" ma:internalName="LastPreviewResultLookup" ma:readOnly="true" ma:showField="LastPreviewResult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4D83B164-8C00-474C-8363-38E0B8FF22E3}" ma:internalName="LastPreviewAttemptDateLookup" ma:readOnly="true" ma:showField="LastPreviewAttemptDate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4D83B164-8C00-474C-8363-38E0B8FF22E3}" ma:internalName="LastPreviewedByLookup" ma:readOnly="true" ma:showField="LastPreviewedBy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4D83B164-8C00-474C-8363-38E0B8FF22E3}" ma:internalName="LastPreviewTimeLookup" ma:readOnly="true" ma:showField="LastPreviewTime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4D83B164-8C00-474C-8363-38E0B8FF22E3}" ma:internalName="LastPreviewVersionLookup" ma:readOnly="true" ma:showField="LastPreviewVersion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4D83B164-8C00-474C-8363-38E0B8FF22E3}" ma:internalName="LastPublishErrorLookup" ma:readOnly="true" ma:showField="LastPublishError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4D83B164-8C00-474C-8363-38E0B8FF22E3}" ma:internalName="LastPublishResultLookup" ma:readOnly="true" ma:showField="LastPublishResult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4D83B164-8C00-474C-8363-38E0B8FF22E3}" ma:internalName="LastPublishAttemptDateLookup" ma:readOnly="true" ma:showField="LastPublishAttemptDate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4D83B164-8C00-474C-8363-38E0B8FF22E3}" ma:internalName="LastPublishedByLookup" ma:readOnly="true" ma:showField="LastPublishedBy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4D83B164-8C00-474C-8363-38E0B8FF22E3}" ma:internalName="LastPublishTimeLookup" ma:readOnly="true" ma:showField="LastPublishTime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4D83B164-8C00-474C-8363-38E0B8FF22E3}" ma:internalName="LastPublishVersionLookup" ma:readOnly="true" ma:showField="LastPublishVersion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BC39992D-5589-4A4E-8B38-02E0637E5C25}" ma:internalName="LocLastLocAttemptVersionLookup" ma:readOnly="false" ma:showField="LastLocAttemptVersion" ma:web="1119c2e5-8fb9-4d5f-baf1-202c530f2c34">
      <xsd:simpleType>
        <xsd:restriction base="dms:Lookup"/>
      </xsd:simpleType>
    </xsd:element>
    <xsd:element name="LocLastLocAttemptVersionTypeLookup" ma:index="72" nillable="true" ma:displayName="Loc Last Loc Attempt Version Type" ma:default="" ma:list="{BC39992D-5589-4A4E-8B38-02E0637E5C25}" ma:internalName="LocLastLocAttemptVersionTypeLookup" ma:readOnly="true" ma:showField="LastLocAttemptVersionType" ma:web="1119c2e5-8fb9-4d5f-baf1-202c530f2c34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BC39992D-5589-4A4E-8B38-02E0637E5C25}" ma:internalName="LocNewPublishedVersionLookup" ma:readOnly="true" ma:showField="NewPublishedVersion" ma:web="1119c2e5-8fb9-4d5f-baf1-202c530f2c34">
      <xsd:simpleType>
        <xsd:restriction base="dms:Lookup"/>
      </xsd:simpleType>
    </xsd:element>
    <xsd:element name="LocOverallHandbackStatusLookup" ma:index="76" nillable="true" ma:displayName="Loc Overall Handback Status" ma:default="" ma:list="{BC39992D-5589-4A4E-8B38-02E0637E5C25}" ma:internalName="LocOverallHandbackStatusLookup" ma:readOnly="true" ma:showField="OverallHandbackStatus" ma:web="1119c2e5-8fb9-4d5f-baf1-202c530f2c34">
      <xsd:simpleType>
        <xsd:restriction base="dms:Lookup"/>
      </xsd:simpleType>
    </xsd:element>
    <xsd:element name="LocOverallLocStatusLookup" ma:index="77" nillable="true" ma:displayName="Loc Overall Localize Status" ma:default="" ma:list="{BC39992D-5589-4A4E-8B38-02E0637E5C25}" ma:internalName="LocOverallLocStatusLookup" ma:readOnly="true" ma:showField="OverallLocStatus" ma:web="1119c2e5-8fb9-4d5f-baf1-202c530f2c34">
      <xsd:simpleType>
        <xsd:restriction base="dms:Lookup"/>
      </xsd:simpleType>
    </xsd:element>
    <xsd:element name="LocOverallPreviewStatusLookup" ma:index="78" nillable="true" ma:displayName="Loc Overall Preview Status" ma:default="" ma:list="{BC39992D-5589-4A4E-8B38-02E0637E5C25}" ma:internalName="LocOverallPreviewStatusLookup" ma:readOnly="true" ma:showField="OverallPreviewStatus" ma:web="1119c2e5-8fb9-4d5f-baf1-202c530f2c34">
      <xsd:simpleType>
        <xsd:restriction base="dms:Lookup"/>
      </xsd:simpleType>
    </xsd:element>
    <xsd:element name="LocOverallPublishStatusLookup" ma:index="79" nillable="true" ma:displayName="Loc Overall Publish Status" ma:default="" ma:list="{BC39992D-5589-4A4E-8B38-02E0637E5C25}" ma:internalName="LocOverallPublishStatusLookup" ma:readOnly="true" ma:showField="OverallPublishStatus" ma:web="1119c2e5-8fb9-4d5f-baf1-202c530f2c34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BC39992D-5589-4A4E-8B38-02E0637E5C25}" ma:internalName="LocProcessedForHandoffsLookup" ma:readOnly="true" ma:showField="ProcessedForHandoffs" ma:web="1119c2e5-8fb9-4d5f-baf1-202c530f2c34">
      <xsd:simpleType>
        <xsd:restriction base="dms:Lookup"/>
      </xsd:simpleType>
    </xsd:element>
    <xsd:element name="LocProcessedForMarketsLookup" ma:index="82" nillable="true" ma:displayName="Loc Processed For Markets" ma:default="" ma:list="{BC39992D-5589-4A4E-8B38-02E0637E5C25}" ma:internalName="LocProcessedForMarketsLookup" ma:readOnly="true" ma:showField="ProcessedForMarkets" ma:web="1119c2e5-8fb9-4d5f-baf1-202c530f2c34">
      <xsd:simpleType>
        <xsd:restriction base="dms:Lookup"/>
      </xsd:simpleType>
    </xsd:element>
    <xsd:element name="LocPublishedDependentAssetsLookup" ma:index="83" nillable="true" ma:displayName="Loc Published Dependent Assets" ma:default="" ma:list="{BC39992D-5589-4A4E-8B38-02E0637E5C25}" ma:internalName="LocPublishedDependentAssetsLookup" ma:readOnly="true" ma:showField="PublishedDependentAssets" ma:web="1119c2e5-8fb9-4d5f-baf1-202c530f2c34">
      <xsd:simpleType>
        <xsd:restriction base="dms:Lookup"/>
      </xsd:simpleType>
    </xsd:element>
    <xsd:element name="LocPublishedLinkedAssetsLookup" ma:index="84" nillable="true" ma:displayName="Loc Published Linked Assets" ma:default="" ma:list="{BC39992D-5589-4A4E-8B38-02E0637E5C25}" ma:internalName="LocPublishedLinkedAssetsLookup" ma:readOnly="true" ma:showField="PublishedLinkedAssets" ma:web="1119c2e5-8fb9-4d5f-baf1-202c530f2c34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28ca5b26-415b-4822-b35b-d9a845b1b83b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388FC2BA-F530-4FF7-911A-621CAE6AFBD3}" ma:internalName="Markets" ma:readOnly="false" ma:showField="MarketName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4D83B164-8C00-474C-8363-38E0B8FF22E3}" ma:internalName="NumOfRatingsLookup" ma:readOnly="true" ma:showField="NumOfRatings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4D83B164-8C00-474C-8363-38E0B8FF22E3}" ma:internalName="PublishStatusLookup" ma:readOnly="false" ma:showField="PublishStatus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1c8e7b99-44ca-46c8-84b8-12cd8d7cf8ee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c59171da-55f1-4c8b-8421-0d1d3f99d741}" ma:internalName="TaxCatchAll" ma:showField="CatchAllData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c59171da-55f1-4c8b-8421-0d1d3f99d741}" ma:internalName="TaxCatchAllLabel" ma:readOnly="true" ma:showField="CatchAllDataLabel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A5F767F-98C4-4C34-B717-7C25DA169FFA}">
  <ds:schemaRefs>
    <ds:schemaRef ds:uri="1119c2e5-8fb9-4d5f-baf1-202c530f2c34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FD149D2B-A58F-4E66-9475-35534A02C76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9AE72DC-1411-44D7-A511-DC9680576DC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119c2e5-8fb9-4d5f-baf1-202c530f2c3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部活・サークルの募集チラシ1</Template>
  <TotalTime>186</TotalTime>
  <Words>45</Words>
  <Application>Microsoft Office PowerPoint</Application>
  <PresentationFormat>A4 210 x 297 mm</PresentationFormat>
  <Paragraphs>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HG創英角ｺﾞｼｯｸUB</vt:lpstr>
      <vt:lpstr>Arial</vt:lpstr>
      <vt:lpstr>Arial Black</vt:lpstr>
      <vt:lpstr>Calibri</vt:lpstr>
      <vt:lpstr>Office ​​テーマ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直礼 宮下</dc:creator>
  <cp:lastModifiedBy>直礼 宮下</cp:lastModifiedBy>
  <cp:revision>4</cp:revision>
  <cp:lastPrinted>2023-06-05T13:06:07Z</cp:lastPrinted>
  <dcterms:created xsi:type="dcterms:W3CDTF">2023-06-03T23:12:18Z</dcterms:created>
  <dcterms:modified xsi:type="dcterms:W3CDTF">2023-09-21T02:53:14Z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0x010100F6E1CA76AAD4564AAF106FC3CFA868360400186944AA932D8046A3B88E9B37BEBDF5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