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906000" cy="6858000" type="A4"/>
  <p:notesSz cx="6858000" cy="9144000"/>
  <p:defaultTextStyle>
    <a:defPPr>
      <a:defRPr lang="ja-JP"/>
    </a:defPPr>
    <a:lvl1pPr marL="0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19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38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5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77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96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515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434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353" algn="l" defTabSz="957838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FF"/>
    <a:srgbClr val="3333FF"/>
    <a:srgbClr val="3366FF"/>
    <a:srgbClr val="6699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82" d="100"/>
          <a:sy n="82" d="100"/>
        </p:scale>
        <p:origin x="54" y="489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6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7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399463" y="303213"/>
            <a:ext cx="2605485" cy="64516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79571" y="303213"/>
            <a:ext cx="7654792" cy="64516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60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27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5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4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3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47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79570" y="1763713"/>
            <a:ext cx="5130138" cy="49911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874809" y="1763713"/>
            <a:ext cx="5130139" cy="499110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96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89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9" indent="0">
              <a:buNone/>
              <a:defRPr sz="2100" b="1"/>
            </a:lvl2pPr>
            <a:lvl3pPr marL="957838" indent="0">
              <a:buNone/>
              <a:defRPr sz="1900" b="1"/>
            </a:lvl3pPr>
            <a:lvl4pPr marL="1436757" indent="0">
              <a:buNone/>
              <a:defRPr sz="1700" b="1"/>
            </a:lvl4pPr>
            <a:lvl5pPr marL="1915677" indent="0">
              <a:buNone/>
              <a:defRPr sz="1700" b="1"/>
            </a:lvl5pPr>
            <a:lvl6pPr marL="2394596" indent="0">
              <a:buNone/>
              <a:defRPr sz="1700" b="1"/>
            </a:lvl6pPr>
            <a:lvl7pPr marL="2873515" indent="0">
              <a:buNone/>
              <a:defRPr sz="1700" b="1"/>
            </a:lvl7pPr>
            <a:lvl8pPr marL="3352434" indent="0">
              <a:buNone/>
              <a:defRPr sz="1700" b="1"/>
            </a:lvl8pPr>
            <a:lvl9pPr marL="3831353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89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86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4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471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0" y="273050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0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72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19" indent="0">
              <a:buNone/>
              <a:defRPr sz="2900"/>
            </a:lvl2pPr>
            <a:lvl3pPr marL="957838" indent="0">
              <a:buNone/>
              <a:defRPr sz="2500"/>
            </a:lvl3pPr>
            <a:lvl4pPr marL="1436757" indent="0">
              <a:buNone/>
              <a:defRPr sz="2100"/>
            </a:lvl4pPr>
            <a:lvl5pPr marL="1915677" indent="0">
              <a:buNone/>
              <a:defRPr sz="2100"/>
            </a:lvl5pPr>
            <a:lvl6pPr marL="2394596" indent="0">
              <a:buNone/>
              <a:defRPr sz="2100"/>
            </a:lvl6pPr>
            <a:lvl7pPr marL="2873515" indent="0">
              <a:buNone/>
              <a:defRPr sz="2100"/>
            </a:lvl7pPr>
            <a:lvl8pPr marL="3352434" indent="0">
              <a:buNone/>
              <a:defRPr sz="2100"/>
            </a:lvl8pPr>
            <a:lvl9pPr marL="3831353" indent="0">
              <a:buNone/>
              <a:defRPr sz="21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9" indent="0">
              <a:buNone/>
              <a:defRPr sz="1300"/>
            </a:lvl2pPr>
            <a:lvl3pPr marL="957838" indent="0">
              <a:buNone/>
              <a:defRPr sz="1000"/>
            </a:lvl3pPr>
            <a:lvl4pPr marL="1436757" indent="0">
              <a:buNone/>
              <a:defRPr sz="900"/>
            </a:lvl4pPr>
            <a:lvl5pPr marL="1915677" indent="0">
              <a:buNone/>
              <a:defRPr sz="900"/>
            </a:lvl5pPr>
            <a:lvl6pPr marL="2394596" indent="0">
              <a:buNone/>
              <a:defRPr sz="900"/>
            </a:lvl6pPr>
            <a:lvl7pPr marL="2873515" indent="0">
              <a:buNone/>
              <a:defRPr sz="900"/>
            </a:lvl7pPr>
            <a:lvl8pPr marL="3352434" indent="0">
              <a:buNone/>
              <a:defRPr sz="900"/>
            </a:lvl8pPr>
            <a:lvl9pPr marL="3831353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60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7373" y="0"/>
            <a:ext cx="4128627" cy="6858000"/>
          </a:xfrm>
          <a:prstGeom prst="rect">
            <a:avLst/>
          </a:prstGeom>
        </p:spPr>
      </p:pic>
      <p:sp>
        <p:nvSpPr>
          <p:cNvPr id="8" name="正方形/長方形 7"/>
          <p:cNvSpPr/>
          <p:nvPr userDrawn="1"/>
        </p:nvSpPr>
        <p:spPr>
          <a:xfrm>
            <a:off x="-1" y="1146"/>
            <a:ext cx="5776076" cy="6856854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2062645" y="1146"/>
            <a:ext cx="1650784" cy="6856854"/>
          </a:xfrm>
          <a:prstGeom prst="rect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969" tIns="41985" rIns="83969" bIns="41985"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5784" tIns="47892" rIns="95784" bIns="4789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5784" tIns="47892" rIns="95784" bIns="4789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1" y="6356351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C28BC-5D14-4897-80B1-2323499A0070}" type="datetimeFigureOut">
              <a:rPr kumimoji="1" lang="ja-JP" altLang="en-US" smtClean="0"/>
              <a:t>2023/6/4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351"/>
            <a:ext cx="31369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4" tIns="47892" rIns="95784" bIns="4789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6EA98-B0E6-4A73-89EF-797F1E7F0E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3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38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9" indent="-359189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44" indent="-299324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98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217" indent="-239460" algn="l" defTabSz="957838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136" indent="-239460" algn="l" defTabSz="957838" rtl="0" eaLnBrk="1" latinLnBrk="0" hangingPunct="1">
        <a:spcBef>
          <a:spcPct val="20000"/>
        </a:spcBef>
        <a:buFont typeface="Arial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5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75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94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813" indent="-239460" algn="l" defTabSz="957838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9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38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5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77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96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15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34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53" algn="l" defTabSz="957838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49000">
              <a:srgbClr val="008000"/>
            </a:gs>
            <a:gs pos="47000">
              <a:srgbClr val="008000"/>
            </a:gs>
            <a:gs pos="46000">
              <a:srgbClr val="008000"/>
            </a:gs>
            <a:gs pos="42000">
              <a:srgbClr val="008000"/>
            </a:gs>
            <a:gs pos="35965">
              <a:srgbClr val="008000"/>
            </a:gs>
            <a:gs pos="85000">
              <a:srgbClr val="FFFF00"/>
            </a:gs>
            <a:gs pos="91225">
              <a:srgbClr val="399D00"/>
            </a:gs>
            <a:gs pos="100000">
              <a:srgbClr val="008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1916797" y="2691347"/>
            <a:ext cx="169642" cy="854231"/>
          </a:xfrm>
          <a:prstGeom prst="rect">
            <a:avLst/>
          </a:prstGeom>
          <a:noFill/>
        </p:spPr>
        <p:txBody>
          <a:bodyPr wrap="none" lIns="83969" tIns="41985" rIns="83969" bIns="41985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ja-JP" altLang="en-US" sz="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49931" y="-228395"/>
            <a:ext cx="7924458" cy="2069949"/>
          </a:xfrm>
          <a:prstGeom prst="rect">
            <a:avLst/>
          </a:prstGeom>
          <a:noFill/>
        </p:spPr>
        <p:txBody>
          <a:bodyPr wrap="none" lIns="83969" tIns="41985" rIns="83969" bIns="41985" rtlCol="0">
            <a:spAutoFit/>
          </a:bodyPr>
          <a:lstStyle/>
          <a:p>
            <a:r>
              <a:rPr lang="en-US" altLang="ja-JP" sz="12900" i="1" dirty="0">
                <a:solidFill>
                  <a:srgbClr val="FF0000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STORNG</a:t>
            </a:r>
            <a:endParaRPr lang="ja-JP" altLang="en-US" sz="12900" i="1" dirty="0">
              <a:solidFill>
                <a:srgbClr val="FF0000"/>
              </a:solidFill>
              <a:effectLst>
                <a:outerShdw blurRad="50800" dist="1270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43116" y="1112679"/>
            <a:ext cx="6142367" cy="2069949"/>
          </a:xfrm>
          <a:prstGeom prst="rect">
            <a:avLst/>
          </a:prstGeom>
          <a:noFill/>
        </p:spPr>
        <p:txBody>
          <a:bodyPr wrap="none" lIns="83969" tIns="41985" rIns="83969" bIns="41985" rtlCol="0">
            <a:spAutoFit/>
          </a:bodyPr>
          <a:lstStyle/>
          <a:p>
            <a:r>
              <a:rPr lang="en-US" altLang="ja-JP" sz="12900" i="1" dirty="0">
                <a:solidFill>
                  <a:srgbClr val="FF0000"/>
                </a:solidFill>
                <a:effectLst>
                  <a:outerShdw blurRad="50800" dist="1270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STYLE</a:t>
            </a:r>
            <a:endParaRPr lang="ja-JP" altLang="en-US" sz="12900" i="1" dirty="0">
              <a:solidFill>
                <a:srgbClr val="FF0000"/>
              </a:solidFill>
              <a:effectLst>
                <a:outerShdw blurRad="50800" dist="1270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cxnSp>
        <p:nvCxnSpPr>
          <p:cNvPr id="30" name="直線コネクタ 29"/>
          <p:cNvCxnSpPr>
            <a:cxnSpLocks/>
          </p:cNvCxnSpPr>
          <p:nvPr/>
        </p:nvCxnSpPr>
        <p:spPr>
          <a:xfrm>
            <a:off x="-1" y="2920418"/>
            <a:ext cx="9906001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3" r="1443"/>
          <a:stretch/>
        </p:blipFill>
        <p:spPr>
          <a:xfrm>
            <a:off x="285946" y="4261492"/>
            <a:ext cx="2434805" cy="23838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テキスト ボックス 33"/>
          <p:cNvSpPr txBox="1"/>
          <p:nvPr/>
        </p:nvSpPr>
        <p:spPr>
          <a:xfrm>
            <a:off x="6753200" y="6078818"/>
            <a:ext cx="2293557" cy="592621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83969" tIns="41985" rIns="83969" bIns="41985" rtlCol="0">
            <a:spAutoFit/>
          </a:bodyPr>
          <a:lstStyle/>
          <a:p>
            <a:pPr algn="ctr"/>
            <a:r>
              <a:rPr lang="ja-JP" altLang="en-US" sz="3300" b="1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先着２２名</a:t>
            </a:r>
            <a:endParaRPr lang="en-US" altLang="ja-JP" sz="3300" b="1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60512" y="2987971"/>
            <a:ext cx="9095098" cy="823454"/>
          </a:xfrm>
          <a:prstGeom prst="rect">
            <a:avLst/>
          </a:prstGeom>
          <a:noFill/>
        </p:spPr>
        <p:txBody>
          <a:bodyPr wrap="none" lIns="83969" tIns="41985" rIns="83969" bIns="41985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2024</a:t>
            </a:r>
            <a:r>
              <a:rPr lang="ja-JP" altLang="en-US" sz="480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年度中学</a:t>
            </a:r>
            <a:r>
              <a:rPr lang="en-US" altLang="ja-JP" sz="480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1</a:t>
            </a:r>
            <a:r>
              <a:rPr lang="ja-JP" altLang="en-US" sz="480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･</a:t>
            </a:r>
            <a:r>
              <a:rPr lang="en-US" altLang="ja-JP" sz="480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2</a:t>
            </a:r>
            <a:r>
              <a:rPr lang="ja-JP" altLang="en-US" sz="4800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年生対象練習会</a:t>
            </a:r>
            <a:endParaRPr lang="en-US" altLang="ja-JP" sz="4800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224808" y="4510066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i="1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夢がある選手募集</a:t>
            </a:r>
            <a:endParaRPr lang="en-US" altLang="ja-JP" sz="6000" i="1" dirty="0">
              <a:solidFill>
                <a:srgbClr val="FF0000"/>
              </a:solidFill>
              <a:latin typeface="HG創英角ｺﾞｼｯｸUB" pitchFamily="49" charset="-128"/>
              <a:ea typeface="HG創英角ｺﾞｼｯｸUB" pitchFamily="49" charset="-128"/>
            </a:endParaRPr>
          </a:p>
          <a:p>
            <a:r>
              <a:rPr lang="ja-JP" altLang="en-US" sz="2400" i="1" dirty="0">
                <a:solidFill>
                  <a:srgbClr val="FF0000"/>
                </a:solidFill>
                <a:latin typeface="HG創英角ｺﾞｼｯｸUB" pitchFamily="49" charset="-128"/>
                <a:ea typeface="HG創英角ｺﾞｼｯｸUB" pitchFamily="49" charset="-128"/>
              </a:rPr>
              <a:t>　＊現在上手い下手問わず、やる気があれば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432720" y="3878977"/>
            <a:ext cx="7073485" cy="392567"/>
          </a:xfrm>
          <a:prstGeom prst="rect">
            <a:avLst/>
          </a:prstGeom>
          <a:noFill/>
        </p:spPr>
        <p:txBody>
          <a:bodyPr wrap="square" lIns="83969" tIns="41985" rIns="83969" bIns="41985" rtlCol="0">
            <a:spAutoFit/>
          </a:bodyPr>
          <a:lstStyle/>
          <a:p>
            <a:r>
              <a:rPr lang="ja-JP" altLang="en-US" sz="2000" spc="275" dirty="0">
                <a:solidFill>
                  <a:schemeClr val="bg1"/>
                </a:solidFill>
                <a:latin typeface="HG創英角ｺﾞｼｯｸUB" pitchFamily="49" charset="-128"/>
                <a:ea typeface="HG創英角ｺﾞｼｯｸUB" pitchFamily="49" charset="-128"/>
              </a:rPr>
              <a:t>＊ホームページ問合せから希望日をお伝えください</a:t>
            </a:r>
            <a:endParaRPr lang="en-US" altLang="ja-JP" sz="2000" spc="275" dirty="0">
              <a:solidFill>
                <a:schemeClr val="bg1"/>
              </a:solidFill>
              <a:latin typeface="HG創英角ｺﾞｼｯｸUB" pitchFamily="49" charset="-128"/>
              <a:ea typeface="HG創英角ｺﾞｼｯｸUB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184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XHash xmlns="1119c2e5-8fb9-4d5f-baf1-202c530f2c34" xsi:nil="true"/>
    <IntlLangReviewDate xmlns="1119c2e5-8fb9-4d5f-baf1-202c530f2c34">2011-02-25T04:29:00+00:00</IntlLangReviewDate>
    <PrimaryImageGen xmlns="1119c2e5-8fb9-4d5f-baf1-202c530f2c34">true</PrimaryImageGen>
    <TPInstallLocation xmlns="1119c2e5-8fb9-4d5f-baf1-202c530f2c34" xsi:nil="true"/>
    <IntlLangReview xmlns="1119c2e5-8fb9-4d5f-baf1-202c530f2c34" xsi:nil="true"/>
    <Manager xmlns="1119c2e5-8fb9-4d5f-baf1-202c530f2c34" xsi:nil="true"/>
    <NumericId xmlns="1119c2e5-8fb9-4d5f-baf1-202c530f2c34" xsi:nil="true"/>
    <OOCacheId xmlns="1119c2e5-8fb9-4d5f-baf1-202c530f2c34" xsi:nil="true"/>
    <AverageRating xmlns="1119c2e5-8fb9-4d5f-baf1-202c530f2c34" xsi:nil="true"/>
    <CSXUpdate xmlns="1119c2e5-8fb9-4d5f-baf1-202c530f2c34">false</CSXUpdate>
    <APDescription xmlns="1119c2e5-8fb9-4d5f-baf1-202c530f2c34" xsi:nil="true"/>
    <IntlLangReviewer xmlns="1119c2e5-8fb9-4d5f-baf1-202c530f2c34" xsi:nil="true"/>
    <OpenTemplate xmlns="1119c2e5-8fb9-4d5f-baf1-202c530f2c34">true</OpenTemplate>
    <ApprovalLog xmlns="1119c2e5-8fb9-4d5f-baf1-202c530f2c34" xsi:nil="true"/>
    <TPComponent xmlns="1119c2e5-8fb9-4d5f-baf1-202c530f2c34" xsi:nil="true"/>
    <EditorialTags xmlns="1119c2e5-8fb9-4d5f-baf1-202c530f2c34" xsi:nil="true"/>
    <LastModifiedDateTime xmlns="1119c2e5-8fb9-4d5f-baf1-202c530f2c34">2011-02-25T04:29:00+00:00</LastModifiedDateTime>
    <LastPublishResultLookup xmlns="1119c2e5-8fb9-4d5f-baf1-202c530f2c34" xsi:nil="true"/>
    <LegacyData xmlns="1119c2e5-8fb9-4d5f-baf1-202c530f2c34" xsi:nil="true"/>
    <TPLaunchHelpLink xmlns="1119c2e5-8fb9-4d5f-baf1-202c530f2c34" xsi:nil="true"/>
    <Milestone xmlns="1119c2e5-8fb9-4d5f-baf1-202c530f2c34" xsi:nil="true"/>
    <BusinessGroup xmlns="1119c2e5-8fb9-4d5f-baf1-202c530f2c34" xsi:nil="true"/>
    <Providers xmlns="1119c2e5-8fb9-4d5f-baf1-202c530f2c34" xsi:nil="true"/>
    <SourceTitle xmlns="1119c2e5-8fb9-4d5f-baf1-202c530f2c34" xsi:nil="true"/>
    <HandoffToMSDN xmlns="1119c2e5-8fb9-4d5f-baf1-202c530f2c34">2011-02-25T04:29:00+00:00</HandoffToMSDN>
    <DirectSourceMarket xmlns="1119c2e5-8fb9-4d5f-baf1-202c530f2c34" xsi:nil="true"/>
    <APEditor xmlns="1119c2e5-8fb9-4d5f-baf1-202c530f2c34">
      <UserInfo>
        <DisplayName/>
        <AccountId xsi:nil="true"/>
        <AccountType/>
      </UserInfo>
    </APEditor>
    <SubmitterId xmlns="1119c2e5-8fb9-4d5f-baf1-202c530f2c34" xsi:nil="true"/>
    <TemplateStatus xmlns="1119c2e5-8fb9-4d5f-baf1-202c530f2c34">Complete</TemplateStatus>
    <UAProjectedTotalWords xmlns="1119c2e5-8fb9-4d5f-baf1-202c530f2c34" xsi:nil="true"/>
    <Provider xmlns="1119c2e5-8fb9-4d5f-baf1-202c530f2c34" xsi:nil="true"/>
    <CSXSubmissionDate xmlns="1119c2e5-8fb9-4d5f-baf1-202c530f2c34" xsi:nil="true"/>
    <BlockPublish xmlns="1119c2e5-8fb9-4d5f-baf1-202c530f2c34">false</BlockPublish>
    <BugNumber xmlns="1119c2e5-8fb9-4d5f-baf1-202c530f2c34" xsi:nil="true"/>
    <TPLaunchHelpLinkType xmlns="1119c2e5-8fb9-4d5f-baf1-202c530f2c34">Template</TPLaunchHelpLinkType>
    <PublishStatusLookup xmlns="1119c2e5-8fb9-4d5f-baf1-202c530f2c34">
      <Value>406136</Value>
      <Value>450886</Value>
    </PublishStatusLookup>
    <TimesCloned xmlns="1119c2e5-8fb9-4d5f-baf1-202c530f2c34" xsi:nil="true"/>
    <IsDeleted xmlns="1119c2e5-8fb9-4d5f-baf1-202c530f2c34">false</IsDeleted>
    <OriginAsset xmlns="1119c2e5-8fb9-4d5f-baf1-202c530f2c34" xsi:nil="true"/>
    <UALocComments xmlns="1119c2e5-8fb9-4d5f-baf1-202c530f2c34" xsi:nil="true"/>
    <UALocRecommendation xmlns="1119c2e5-8fb9-4d5f-baf1-202c530f2c34">Localize</UALocRecommendation>
    <DSATActionTaken xmlns="1119c2e5-8fb9-4d5f-baf1-202c530f2c34" xsi:nil="true"/>
    <MachineTranslated xmlns="1119c2e5-8fb9-4d5f-baf1-202c530f2c34">false</MachineTranslated>
    <OutputCachingOn xmlns="1119c2e5-8fb9-4d5f-baf1-202c530f2c34">false</OutputCachingOn>
    <ParentAssetId xmlns="1119c2e5-8fb9-4d5f-baf1-202c530f2c34" xsi:nil="true"/>
    <APAuthor xmlns="1119c2e5-8fb9-4d5f-baf1-202c530f2c34">
      <UserInfo>
        <DisplayName>FAREAST\kaorisat</DisplayName>
        <AccountId>71</AccountId>
        <AccountType/>
      </UserInfo>
    </APAuthor>
    <ClipArtFilename xmlns="1119c2e5-8fb9-4d5f-baf1-202c530f2c34" xsi:nil="true"/>
    <IntlLocPriority xmlns="1119c2e5-8fb9-4d5f-baf1-202c530f2c34" xsi:nil="true"/>
    <ApprovalStatus xmlns="1119c2e5-8fb9-4d5f-baf1-202c530f2c34">ApprovedManual</ApprovalStatus>
    <TPNamespace xmlns="1119c2e5-8fb9-4d5f-baf1-202c530f2c34" xsi:nil="true"/>
    <TemplateTemplateType xmlns="1119c2e5-8fb9-4d5f-baf1-202c530f2c34">PowerPoint Design Template</TemplateTemplateType>
    <UANotes xmlns="1119c2e5-8fb9-4d5f-baf1-202c530f2c34" xsi:nil="true"/>
    <ThumbnailAssetId xmlns="1119c2e5-8fb9-4d5f-baf1-202c530f2c34" xsi:nil="true"/>
    <AssetId xmlns="1119c2e5-8fb9-4d5f-baf1-202c530f2c34">TP102560092</AssetId>
    <AssetType xmlns="1119c2e5-8fb9-4d5f-baf1-202c530f2c34">TP</AssetType>
    <TPClientViewer xmlns="1119c2e5-8fb9-4d5f-baf1-202c530f2c34" xsi:nil="true"/>
    <TPFriendlyName xmlns="1119c2e5-8fb9-4d5f-baf1-202c530f2c34" xsi:nil="true"/>
    <PlannedPubDate xmlns="1119c2e5-8fb9-4d5f-baf1-202c530f2c34">2011-02-25T04:29:00+00:00</PlannedPubDate>
    <PolicheckWords xmlns="1119c2e5-8fb9-4d5f-baf1-202c530f2c34" xsi:nil="true"/>
    <TPCommandLine xmlns="1119c2e5-8fb9-4d5f-baf1-202c530f2c34" xsi:nil="true"/>
    <CrawlForDependencies xmlns="1119c2e5-8fb9-4d5f-baf1-202c530f2c34">false</CrawlForDependencies>
    <MarketSpecific xmlns="1119c2e5-8fb9-4d5f-baf1-202c530f2c34">false</MarketSpecific>
    <LastHandOff xmlns="1119c2e5-8fb9-4d5f-baf1-202c530f2c34" xsi:nil="true"/>
    <VoteCount xmlns="1119c2e5-8fb9-4d5f-baf1-202c530f2c34" xsi:nil="true"/>
    <ContentItem xmlns="1119c2e5-8fb9-4d5f-baf1-202c530f2c34" xsi:nil="true"/>
    <Markets xmlns="1119c2e5-8fb9-4d5f-baf1-202c530f2c34"/>
    <OriginalSourceMarket xmlns="1119c2e5-8fb9-4d5f-baf1-202c530f2c34" xsi:nil="true"/>
    <PublishTargets xmlns="1119c2e5-8fb9-4d5f-baf1-202c530f2c34">OfficeOnline</PublishTargets>
    <ShowIn xmlns="1119c2e5-8fb9-4d5f-baf1-202c530f2c34">Show everywhere</ShowIn>
    <UACurrentWords xmlns="1119c2e5-8fb9-4d5f-baf1-202c530f2c34" xsi:nil="true"/>
    <TPApplication xmlns="1119c2e5-8fb9-4d5f-baf1-202c530f2c34" xsi:nil="true"/>
    <AssetExpire xmlns="1119c2e5-8fb9-4d5f-baf1-202c530f2c34">2100-01-01T08:00:00+00:00</AssetExpire>
    <AssetStart xmlns="1119c2e5-8fb9-4d5f-baf1-202c530f2c34">2010-02-25T05:00:00+00:00</AssetStart>
    <TPExecutable xmlns="1119c2e5-8fb9-4d5f-baf1-202c530f2c34" xsi:nil="true"/>
    <FriendlyTitle xmlns="1119c2e5-8fb9-4d5f-baf1-202c530f2c34" xsi:nil="true"/>
    <TPAppVersion xmlns="1119c2e5-8fb9-4d5f-baf1-202c530f2c34" xsi:nil="true"/>
    <AcquiredFrom xmlns="1119c2e5-8fb9-4d5f-baf1-202c530f2c34">Internal MS</AcquiredFrom>
    <IsSearchable xmlns="1119c2e5-8fb9-4d5f-baf1-202c530f2c34">false</IsSearchable>
    <CSXSubmissionMarket xmlns="1119c2e5-8fb9-4d5f-baf1-202c530f2c34" xsi:nil="true"/>
    <Downloads xmlns="1119c2e5-8fb9-4d5f-baf1-202c530f2c34">0</Downloads>
    <EditorialStatus xmlns="1119c2e5-8fb9-4d5f-baf1-202c530f2c34">Complete</EditorialStatus>
    <ArtSampleDocs xmlns="1119c2e5-8fb9-4d5f-baf1-202c530f2c34" xsi:nil="true"/>
    <TrustLevel xmlns="1119c2e5-8fb9-4d5f-baf1-202c530f2c34">1 Microsoft Managed Content</TrustLevel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>false</LocManualTestRequired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132683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69AE72DC-1411-44D7-A511-DC9680576D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149D2B-A58F-4E66-9475-35534A02C7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5F767F-98C4-4C34-B717-7C25DA169FFA}">
  <ds:schemaRefs>
    <ds:schemaRef ds:uri="http://schemas.microsoft.com/office/2006/metadata/properties"/>
    <ds:schemaRef ds:uri="http://schemas.microsoft.com/office/infopath/2007/PartnerControls"/>
    <ds:schemaRef ds:uri="1119c2e5-8fb9-4d5f-baf1-202c530f2c3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部活・サークルの募集チラシ1</Template>
  <TotalTime>68</TotalTime>
  <Words>37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Arial</vt:lpstr>
      <vt:lpstr>Arial Black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直礼 宮下</dc:creator>
  <cp:lastModifiedBy>直礼 宮下</cp:lastModifiedBy>
  <cp:revision>1</cp:revision>
  <dcterms:created xsi:type="dcterms:W3CDTF">2023-06-03T23:12:18Z</dcterms:created>
  <dcterms:modified xsi:type="dcterms:W3CDTF">2023-06-04T00:20:27Z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